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3.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713" r:id="rId3"/>
    <p:sldMasterId id="2147483774" r:id="rId4"/>
  </p:sldMasterIdLst>
  <p:notesMasterIdLst>
    <p:notesMasterId r:id="rId15"/>
  </p:notesMasterIdLst>
  <p:sldIdLst>
    <p:sldId id="256" r:id="rId5"/>
    <p:sldId id="2651" r:id="rId6"/>
    <p:sldId id="2654" r:id="rId7"/>
    <p:sldId id="2663" r:id="rId8"/>
    <p:sldId id="2664" r:id="rId9"/>
    <p:sldId id="2665" r:id="rId10"/>
    <p:sldId id="2667" r:id="rId11"/>
    <p:sldId id="2671" r:id="rId12"/>
    <p:sldId id="303" r:id="rId13"/>
    <p:sldId id="26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6B58061-DEF0-5647-BAF8-4D4AFDF76CD8}">
          <p14:sldIdLst>
            <p14:sldId id="256"/>
            <p14:sldId id="2651"/>
            <p14:sldId id="2654"/>
            <p14:sldId id="2663"/>
            <p14:sldId id="2664"/>
            <p14:sldId id="2665"/>
            <p14:sldId id="2667"/>
            <p14:sldId id="2671"/>
            <p14:sldId id="303"/>
          </p14:sldIdLst>
        </p14:section>
        <p14:section name="Appendix" id="{18C4BD59-D1D7-6D4B-B66D-80FB48A8843D}">
          <p14:sldIdLst>
            <p14:sldId id="266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7B85"/>
    <a:srgbClr val="FFFFFF"/>
    <a:srgbClr val="F1F1F1"/>
    <a:srgbClr val="8F614A"/>
    <a:srgbClr val="875C47"/>
    <a:srgbClr val="5B5F68"/>
    <a:srgbClr val="F6EDE2"/>
    <a:srgbClr val="151D22"/>
    <a:srgbClr val="374957"/>
    <a:srgbClr val="A7AC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50200A-F303-C54A-BA8F-DE3C3E9B9D61}" v="641" dt="2025-08-27T04:54:28.0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43"/>
    <p:restoredTop sz="80704"/>
  </p:normalViewPr>
  <p:slideViewPr>
    <p:cSldViewPr snapToGrid="0">
      <p:cViewPr varScale="1">
        <p:scale>
          <a:sx n="101" d="100"/>
          <a:sy n="101" d="100"/>
        </p:scale>
        <p:origin x="2424" y="4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urav Vikash" userId="50b41a7eddfcac1d" providerId="LiveId" clId="{FE5E347E-1F3A-5019-BA33-B62037B7FCE9}"/>
    <pc:docChg chg="undo custSel addSld delSld modSld sldOrd modSection">
      <pc:chgData name="Gaurav Vikash" userId="50b41a7eddfcac1d" providerId="LiveId" clId="{FE5E347E-1F3A-5019-BA33-B62037B7FCE9}" dt="2025-08-27T04:54:06.621" v="540" actId="20577"/>
      <pc:docMkLst>
        <pc:docMk/>
      </pc:docMkLst>
      <pc:sldChg chg="modNotesTx">
        <pc:chgData name="Gaurav Vikash" userId="50b41a7eddfcac1d" providerId="LiveId" clId="{FE5E347E-1F3A-5019-BA33-B62037B7FCE9}" dt="2025-08-14T23:23:06.492" v="337" actId="255"/>
        <pc:sldMkLst>
          <pc:docMk/>
          <pc:sldMk cId="1220804462" sldId="256"/>
        </pc:sldMkLst>
      </pc:sldChg>
      <pc:sldChg chg="modNotesTx">
        <pc:chgData name="Gaurav Vikash" userId="50b41a7eddfcac1d" providerId="LiveId" clId="{FE5E347E-1F3A-5019-BA33-B62037B7FCE9}" dt="2025-08-14T23:25:50.872" v="382" actId="20577"/>
        <pc:sldMkLst>
          <pc:docMk/>
          <pc:sldMk cId="336078083" sldId="303"/>
        </pc:sldMkLst>
      </pc:sldChg>
      <pc:sldChg chg="del modNotesTx">
        <pc:chgData name="Gaurav Vikash" userId="50b41a7eddfcac1d" providerId="LiveId" clId="{FE5E347E-1F3A-5019-BA33-B62037B7FCE9}" dt="2025-08-14T23:26:13.491" v="394" actId="2696"/>
        <pc:sldMkLst>
          <pc:docMk/>
          <pc:sldMk cId="795882098" sldId="2592"/>
        </pc:sldMkLst>
      </pc:sldChg>
      <pc:sldChg chg="addSp delSp modSp mod delAnim modAnim modNotesTx">
        <pc:chgData name="Gaurav Vikash" userId="50b41a7eddfcac1d" providerId="LiveId" clId="{FE5E347E-1F3A-5019-BA33-B62037B7FCE9}" dt="2025-08-27T04:09:28.820" v="414" actId="20577"/>
        <pc:sldMkLst>
          <pc:docMk/>
          <pc:sldMk cId="4148305270" sldId="2651"/>
        </pc:sldMkLst>
        <pc:spChg chg="add mod">
          <ac:chgData name="Gaurav Vikash" userId="50b41a7eddfcac1d" providerId="LiveId" clId="{FE5E347E-1F3A-5019-BA33-B62037B7FCE9}" dt="2025-08-14T02:15:52.263" v="52"/>
          <ac:spMkLst>
            <pc:docMk/>
            <pc:sldMk cId="4148305270" sldId="2651"/>
            <ac:spMk id="12" creationId="{4DFED31C-90FC-209E-8B7E-0D0346EE06A2}"/>
          </ac:spMkLst>
        </pc:spChg>
        <pc:spChg chg="add mod">
          <ac:chgData name="Gaurav Vikash" userId="50b41a7eddfcac1d" providerId="LiveId" clId="{FE5E347E-1F3A-5019-BA33-B62037B7FCE9}" dt="2025-08-14T03:14:37.193" v="195" actId="207"/>
          <ac:spMkLst>
            <pc:docMk/>
            <pc:sldMk cId="4148305270" sldId="2651"/>
            <ac:spMk id="15" creationId="{1EC55083-BC49-594E-720B-0EFD3EFAB0CE}"/>
          </ac:spMkLst>
        </pc:spChg>
        <pc:picChg chg="add del mod">
          <ac:chgData name="Gaurav Vikash" userId="50b41a7eddfcac1d" providerId="LiveId" clId="{FE5E347E-1F3A-5019-BA33-B62037B7FCE9}" dt="2025-08-14T02:14:34.139" v="19" actId="1076"/>
          <ac:picMkLst>
            <pc:docMk/>
            <pc:sldMk cId="4148305270" sldId="2651"/>
            <ac:picMk id="5" creationId="{A753E828-CE31-6BCA-DC17-A44CA1CFE7DF}"/>
          </ac:picMkLst>
        </pc:picChg>
        <pc:picChg chg="add mod">
          <ac:chgData name="Gaurav Vikash" userId="50b41a7eddfcac1d" providerId="LiveId" clId="{FE5E347E-1F3A-5019-BA33-B62037B7FCE9}" dt="2025-08-14T02:16:09.415" v="55" actId="166"/>
          <ac:picMkLst>
            <pc:docMk/>
            <pc:sldMk cId="4148305270" sldId="2651"/>
            <ac:picMk id="11" creationId="{F3590544-1C82-2E58-5D99-006E72817683}"/>
          </ac:picMkLst>
        </pc:picChg>
        <pc:picChg chg="add mod">
          <ac:chgData name="Gaurav Vikash" userId="50b41a7eddfcac1d" providerId="LiveId" clId="{FE5E347E-1F3A-5019-BA33-B62037B7FCE9}" dt="2025-08-14T03:13:27.888" v="148" actId="14100"/>
          <ac:picMkLst>
            <pc:docMk/>
            <pc:sldMk cId="4148305270" sldId="2651"/>
            <ac:picMk id="14" creationId="{1224996D-8336-3EF7-A6F3-D011CE5654AC}"/>
          </ac:picMkLst>
        </pc:picChg>
      </pc:sldChg>
      <pc:sldChg chg="addSp delSp modSp mod modNotesTx">
        <pc:chgData name="Gaurav Vikash" userId="50b41a7eddfcac1d" providerId="LiveId" clId="{FE5E347E-1F3A-5019-BA33-B62037B7FCE9}" dt="2025-08-27T04:13:09.862" v="511" actId="20577"/>
        <pc:sldMkLst>
          <pc:docMk/>
          <pc:sldMk cId="2246279599" sldId="2654"/>
        </pc:sldMkLst>
        <pc:spChg chg="add mod">
          <ac:chgData name="Gaurav Vikash" userId="50b41a7eddfcac1d" providerId="LiveId" clId="{FE5E347E-1F3A-5019-BA33-B62037B7FCE9}" dt="2025-08-14T02:30:55.106" v="97" actId="1076"/>
          <ac:spMkLst>
            <pc:docMk/>
            <pc:sldMk cId="2246279599" sldId="2654"/>
            <ac:spMk id="2" creationId="{4C995EC2-3D3A-F180-9253-C054501787F2}"/>
          </ac:spMkLst>
        </pc:spChg>
        <pc:picChg chg="mod">
          <ac:chgData name="Gaurav Vikash" userId="50b41a7eddfcac1d" providerId="LiveId" clId="{FE5E347E-1F3A-5019-BA33-B62037B7FCE9}" dt="2025-08-14T02:29:20.359" v="83" actId="1076"/>
          <ac:picMkLst>
            <pc:docMk/>
            <pc:sldMk cId="2246279599" sldId="2654"/>
            <ac:picMk id="18" creationId="{2E34BB5F-1D1B-6C17-6DA7-E47D72D195EF}"/>
          </ac:picMkLst>
        </pc:picChg>
      </pc:sldChg>
      <pc:sldChg chg="addSp modSp del mod">
        <pc:chgData name="Gaurav Vikash" userId="50b41a7eddfcac1d" providerId="LiveId" clId="{FE5E347E-1F3A-5019-BA33-B62037B7FCE9}" dt="2025-08-14T02:16:36.824" v="57" actId="2696"/>
        <pc:sldMkLst>
          <pc:docMk/>
          <pc:sldMk cId="213367247" sldId="2661"/>
        </pc:sldMkLst>
      </pc:sldChg>
      <pc:sldChg chg="modNotesTx">
        <pc:chgData name="Gaurav Vikash" userId="50b41a7eddfcac1d" providerId="LiveId" clId="{FE5E347E-1F3A-5019-BA33-B62037B7FCE9}" dt="2025-08-27T04:14:39.134" v="519" actId="20577"/>
        <pc:sldMkLst>
          <pc:docMk/>
          <pc:sldMk cId="3505694631" sldId="2663"/>
        </pc:sldMkLst>
      </pc:sldChg>
      <pc:sldChg chg="modNotesTx">
        <pc:chgData name="Gaurav Vikash" userId="50b41a7eddfcac1d" providerId="LiveId" clId="{FE5E347E-1F3A-5019-BA33-B62037B7FCE9}" dt="2025-08-27T04:16:29.323" v="526" actId="20577"/>
        <pc:sldMkLst>
          <pc:docMk/>
          <pc:sldMk cId="502575271" sldId="2664"/>
        </pc:sldMkLst>
      </pc:sldChg>
      <pc:sldChg chg="modNotesTx">
        <pc:chgData name="Gaurav Vikash" userId="50b41a7eddfcac1d" providerId="LiveId" clId="{FE5E347E-1F3A-5019-BA33-B62037B7FCE9}" dt="2025-08-27T04:16:54.370" v="531" actId="20577"/>
        <pc:sldMkLst>
          <pc:docMk/>
          <pc:sldMk cId="162945206" sldId="2665"/>
        </pc:sldMkLst>
      </pc:sldChg>
      <pc:sldChg chg="addSp delSp modSp mod modNotesTx">
        <pc:chgData name="Gaurav Vikash" userId="50b41a7eddfcac1d" providerId="LiveId" clId="{FE5E347E-1F3A-5019-BA33-B62037B7FCE9}" dt="2025-08-27T04:54:06.621" v="540" actId="20577"/>
        <pc:sldMkLst>
          <pc:docMk/>
          <pc:sldMk cId="527719944" sldId="2667"/>
        </pc:sldMkLst>
        <pc:spChg chg="add mod">
          <ac:chgData name="Gaurav Vikash" userId="50b41a7eddfcac1d" providerId="LiveId" clId="{FE5E347E-1F3A-5019-BA33-B62037B7FCE9}" dt="2025-08-14T04:01:53.042" v="231" actId="20577"/>
          <ac:spMkLst>
            <pc:docMk/>
            <pc:sldMk cId="527719944" sldId="2667"/>
            <ac:spMk id="6" creationId="{ECB46BF9-EA6A-03BF-0EFA-96D68011BD75}"/>
          </ac:spMkLst>
        </pc:spChg>
      </pc:sldChg>
      <pc:sldChg chg="addSp delSp modSp del mod">
        <pc:chgData name="Gaurav Vikash" userId="50b41a7eddfcac1d" providerId="LiveId" clId="{FE5E347E-1F3A-5019-BA33-B62037B7FCE9}" dt="2025-08-14T04:04:51.608" v="273" actId="2696"/>
        <pc:sldMkLst>
          <pc:docMk/>
          <pc:sldMk cId="1088178475" sldId="2668"/>
        </pc:sldMkLst>
      </pc:sldChg>
      <pc:sldChg chg="mod ord modShow modNotesTx">
        <pc:chgData name="Gaurav Vikash" userId="50b41a7eddfcac1d" providerId="LiveId" clId="{FE5E347E-1F3A-5019-BA33-B62037B7FCE9}" dt="2025-08-14T23:26:22.393" v="408" actId="20577"/>
        <pc:sldMkLst>
          <pc:docMk/>
          <pc:sldMk cId="1191896112" sldId="2669"/>
        </pc:sldMkLst>
      </pc:sldChg>
      <pc:sldChg chg="addSp delSp modSp add del mod modAnim">
        <pc:chgData name="Gaurav Vikash" userId="50b41a7eddfcac1d" providerId="LiveId" clId="{FE5E347E-1F3A-5019-BA33-B62037B7FCE9}" dt="2025-08-14T04:27:51.985" v="323" actId="2696"/>
        <pc:sldMkLst>
          <pc:docMk/>
          <pc:sldMk cId="133603322" sldId="2670"/>
        </pc:sldMkLst>
      </pc:sldChg>
      <pc:sldChg chg="addSp delSp modSp add mod delAnim modNotesTx">
        <pc:chgData name="Gaurav Vikash" userId="50b41a7eddfcac1d" providerId="LiveId" clId="{FE5E347E-1F3A-5019-BA33-B62037B7FCE9}" dt="2025-08-14T23:25:38.222" v="380" actId="20577"/>
        <pc:sldMkLst>
          <pc:docMk/>
          <pc:sldMk cId="1187753354" sldId="2671"/>
        </pc:sldMkLst>
        <pc:graphicFrameChg chg="add mod modGraphic">
          <ac:chgData name="Gaurav Vikash" userId="50b41a7eddfcac1d" providerId="LiveId" clId="{FE5E347E-1F3A-5019-BA33-B62037B7FCE9}" dt="2025-08-14T04:27:34.538" v="322" actId="207"/>
          <ac:graphicFrameMkLst>
            <pc:docMk/>
            <pc:sldMk cId="1187753354" sldId="2671"/>
            <ac:graphicFrameMk id="7" creationId="{1EDF0160-4913-67A1-6C55-B007FD9C0DE4}"/>
          </ac:graphicFrameMkLst>
        </pc:graphicFrameChg>
      </pc:sldChg>
    </pc:docChg>
  </pc:docChgLst>
  <pc:docChgLst>
    <pc:chgData name="Gaurav Vikash" userId="50b41a7eddfcac1d" providerId="LiveId" clId="{0450200A-F303-C54A-BA8F-DE3C3E9B9D61}"/>
    <pc:docChg chg="undo redo custSel addSld delSld modSld sldOrd addSection modSection">
      <pc:chgData name="Gaurav Vikash" userId="50b41a7eddfcac1d" providerId="LiveId" clId="{0450200A-F303-C54A-BA8F-DE3C3E9B9D61}" dt="2025-08-13T15:14:22.840" v="11746" actId="20577"/>
      <pc:docMkLst>
        <pc:docMk/>
      </pc:docMkLst>
      <pc:sldChg chg="addSp delSp modSp mod setBg addAnim delAnim setClrOvrMap modNotesTx">
        <pc:chgData name="Gaurav Vikash" userId="50b41a7eddfcac1d" providerId="LiveId" clId="{0450200A-F303-C54A-BA8F-DE3C3E9B9D61}" dt="2025-08-13T14:19:37.181" v="10365" actId="20577"/>
        <pc:sldMkLst>
          <pc:docMk/>
          <pc:sldMk cId="1220804462" sldId="256"/>
        </pc:sldMkLst>
        <pc:spChg chg="mod ord">
          <ac:chgData name="Gaurav Vikash" userId="50b41a7eddfcac1d" providerId="LiveId" clId="{0450200A-F303-C54A-BA8F-DE3C3E9B9D61}" dt="2025-08-12T13:04:11.665" v="38" actId="1076"/>
          <ac:spMkLst>
            <pc:docMk/>
            <pc:sldMk cId="1220804462" sldId="256"/>
            <ac:spMk id="2" creationId="{71ECFFAF-1EFF-B14E-AED2-74D9017C055D}"/>
          </ac:spMkLst>
        </pc:spChg>
        <pc:spChg chg="add">
          <ac:chgData name="Gaurav Vikash" userId="50b41a7eddfcac1d" providerId="LiveId" clId="{0450200A-F303-C54A-BA8F-DE3C3E9B9D61}" dt="2025-08-12T13:03:58.928" v="35" actId="26606"/>
          <ac:spMkLst>
            <pc:docMk/>
            <pc:sldMk cId="1220804462" sldId="256"/>
            <ac:spMk id="35" creationId="{9B7AD9F6-8CE7-4299-8FC6-328F4DCD3FF9}"/>
          </ac:spMkLst>
        </pc:spChg>
        <pc:spChg chg="add">
          <ac:chgData name="Gaurav Vikash" userId="50b41a7eddfcac1d" providerId="LiveId" clId="{0450200A-F303-C54A-BA8F-DE3C3E9B9D61}" dt="2025-08-12T13:03:58.928" v="35" actId="26606"/>
          <ac:spMkLst>
            <pc:docMk/>
            <pc:sldMk cId="1220804462" sldId="256"/>
            <ac:spMk id="36" creationId="{F49775AF-8896-43EE-92C6-83497D6DC56F}"/>
          </ac:spMkLst>
        </pc:spChg>
        <pc:picChg chg="add mod ord">
          <ac:chgData name="Gaurav Vikash" userId="50b41a7eddfcac1d" providerId="LiveId" clId="{0450200A-F303-C54A-BA8F-DE3C3E9B9D61}" dt="2025-08-12T13:03:58.928" v="35" actId="26606"/>
          <ac:picMkLst>
            <pc:docMk/>
            <pc:sldMk cId="1220804462" sldId="256"/>
            <ac:picMk id="5" creationId="{6E361182-10D4-C427-AC31-3C12D51479F1}"/>
          </ac:picMkLst>
        </pc:picChg>
      </pc:sldChg>
      <pc:sldChg chg="addSp delSp modSp add del mod setBg delDesignElem modNotesTx">
        <pc:chgData name="Gaurav Vikash" userId="50b41a7eddfcac1d" providerId="LiveId" clId="{0450200A-F303-C54A-BA8F-DE3C3E9B9D61}" dt="2025-08-13T15:03:58.354" v="11644" actId="14100"/>
        <pc:sldMkLst>
          <pc:docMk/>
          <pc:sldMk cId="336078083" sldId="303"/>
        </pc:sldMkLst>
        <pc:spChg chg="add del">
          <ac:chgData name="Gaurav Vikash" userId="50b41a7eddfcac1d" providerId="LiveId" clId="{0450200A-F303-C54A-BA8F-DE3C3E9B9D61}" dt="2025-08-13T14:51:59.945" v="11279"/>
          <ac:spMkLst>
            <pc:docMk/>
            <pc:sldMk cId="336078083" sldId="303"/>
            <ac:spMk id="21" creationId="{5AE9FC70-8A26-4CF2-8E04-EBDADB8B81C4}"/>
          </ac:spMkLst>
        </pc:spChg>
        <pc:spChg chg="add del">
          <ac:chgData name="Gaurav Vikash" userId="50b41a7eddfcac1d" providerId="LiveId" clId="{0450200A-F303-C54A-BA8F-DE3C3E9B9D61}" dt="2025-08-13T14:51:59.945" v="11279"/>
          <ac:spMkLst>
            <pc:docMk/>
            <pc:sldMk cId="336078083" sldId="303"/>
            <ac:spMk id="23" creationId="{609CB703-C563-4F1F-BF28-83C06E978C4F}"/>
          </ac:spMkLst>
        </pc:spChg>
        <pc:spChg chg="add del">
          <ac:chgData name="Gaurav Vikash" userId="50b41a7eddfcac1d" providerId="LiveId" clId="{0450200A-F303-C54A-BA8F-DE3C3E9B9D61}" dt="2025-08-13T14:51:59.945" v="11279"/>
          <ac:spMkLst>
            <pc:docMk/>
            <pc:sldMk cId="336078083" sldId="303"/>
            <ac:spMk id="28" creationId="{C5CB530E-515E-412C-9DF1-5F8FFBD6F383}"/>
          </ac:spMkLst>
        </pc:spChg>
        <pc:spChg chg="add del">
          <ac:chgData name="Gaurav Vikash" userId="50b41a7eddfcac1d" providerId="LiveId" clId="{0450200A-F303-C54A-BA8F-DE3C3E9B9D61}" dt="2025-08-13T14:51:59.945" v="11279"/>
          <ac:spMkLst>
            <pc:docMk/>
            <pc:sldMk cId="336078083" sldId="303"/>
            <ac:spMk id="32" creationId="{712D4376-A578-4FF1-94FC-245E7A6A489F}"/>
          </ac:spMkLst>
        </pc:spChg>
        <pc:spChg chg="add del">
          <ac:chgData name="Gaurav Vikash" userId="50b41a7eddfcac1d" providerId="LiveId" clId="{0450200A-F303-C54A-BA8F-DE3C3E9B9D61}" dt="2025-08-13T14:51:59.945" v="11279"/>
          <ac:spMkLst>
            <pc:docMk/>
            <pc:sldMk cId="336078083" sldId="303"/>
            <ac:spMk id="34" creationId="{AEA7509D-F04F-40CB-A0B3-EEF16499CC9F}"/>
          </ac:spMkLst>
        </pc:spChg>
        <pc:graphicFrameChg chg="mod">
          <ac:chgData name="Gaurav Vikash" userId="50b41a7eddfcac1d" providerId="LiveId" clId="{0450200A-F303-C54A-BA8F-DE3C3E9B9D61}" dt="2025-08-13T15:03:58.354" v="11644" actId="14100"/>
          <ac:graphicFrameMkLst>
            <pc:docMk/>
            <pc:sldMk cId="336078083" sldId="303"/>
            <ac:graphicFrameMk id="36" creationId="{00F38271-7682-5CA4-AB62-041F21E1CE88}"/>
          </ac:graphicFrameMkLst>
        </pc:graphicFrameChg>
        <pc:cxnChg chg="add del">
          <ac:chgData name="Gaurav Vikash" userId="50b41a7eddfcac1d" providerId="LiveId" clId="{0450200A-F303-C54A-BA8F-DE3C3E9B9D61}" dt="2025-08-13T14:51:59.945" v="11279"/>
          <ac:cxnSpMkLst>
            <pc:docMk/>
            <pc:sldMk cId="336078083" sldId="303"/>
            <ac:cxnSpMk id="30" creationId="{56020367-4FD5-4596-8E10-C5F095CD8DBF}"/>
          </ac:cxnSpMkLst>
        </pc:cxnChg>
      </pc:sldChg>
      <pc:sldChg chg="add del ord modNotesTx">
        <pc:chgData name="Gaurav Vikash" userId="50b41a7eddfcac1d" providerId="LiveId" clId="{0450200A-F303-C54A-BA8F-DE3C3E9B9D61}" dt="2025-08-13T13:26:08.423" v="9898" actId="2696"/>
        <pc:sldMkLst>
          <pc:docMk/>
          <pc:sldMk cId="3485468004" sldId="2591"/>
        </pc:sldMkLst>
      </pc:sldChg>
      <pc:sldChg chg="addSp delSp modSp new del mod modNotesTx">
        <pc:chgData name="Gaurav Vikash" userId="50b41a7eddfcac1d" providerId="LiveId" clId="{0450200A-F303-C54A-BA8F-DE3C3E9B9D61}" dt="2025-08-13T14:18:48.755" v="10342" actId="2696"/>
        <pc:sldMkLst>
          <pc:docMk/>
          <pc:sldMk cId="795882098" sldId="2592"/>
        </pc:sldMkLst>
      </pc:sldChg>
      <pc:sldChg chg="modSp add del mod modClrScheme chgLayout">
        <pc:chgData name="Gaurav Vikash" userId="50b41a7eddfcac1d" providerId="LiveId" clId="{0450200A-F303-C54A-BA8F-DE3C3E9B9D61}" dt="2025-08-12T13:06:58.843" v="47" actId="34807"/>
        <pc:sldMkLst>
          <pc:docMk/>
          <pc:sldMk cId="2848965667" sldId="2593"/>
        </pc:sldMkLst>
      </pc:sldChg>
      <pc:sldChg chg="addSp delSp modSp add del mod setBg delAnim modNotesTx">
        <pc:chgData name="Gaurav Vikash" userId="50b41a7eddfcac1d" providerId="LiveId" clId="{0450200A-F303-C54A-BA8F-DE3C3E9B9D61}" dt="2025-08-13T04:09:01.970" v="2658" actId="2696"/>
        <pc:sldMkLst>
          <pc:docMk/>
          <pc:sldMk cId="137076966" sldId="2645"/>
        </pc:sldMkLst>
      </pc:sldChg>
      <pc:sldChg chg="add del modNotesTx">
        <pc:chgData name="Gaurav Vikash" userId="50b41a7eddfcac1d" providerId="LiveId" clId="{0450200A-F303-C54A-BA8F-DE3C3E9B9D61}" dt="2025-08-12T13:51:32.238" v="313" actId="2696"/>
        <pc:sldMkLst>
          <pc:docMk/>
          <pc:sldMk cId="2755993540" sldId="2650"/>
        </pc:sldMkLst>
      </pc:sldChg>
      <pc:sldChg chg="addSp delSp modSp new mod ord modClrScheme delAnim modAnim chgLayout modNotesTx">
        <pc:chgData name="Gaurav Vikash" userId="50b41a7eddfcac1d" providerId="LiveId" clId="{0450200A-F303-C54A-BA8F-DE3C3E9B9D61}" dt="2025-08-13T14:45:12.070" v="11268" actId="6549"/>
        <pc:sldMkLst>
          <pc:docMk/>
          <pc:sldMk cId="4148305270" sldId="2651"/>
        </pc:sldMkLst>
      </pc:sldChg>
      <pc:sldChg chg="new del">
        <pc:chgData name="Gaurav Vikash" userId="50b41a7eddfcac1d" providerId="LiveId" clId="{0450200A-F303-C54A-BA8F-DE3C3E9B9D61}" dt="2025-08-12T14:08:03.710" v="640" actId="680"/>
        <pc:sldMkLst>
          <pc:docMk/>
          <pc:sldMk cId="1057390686" sldId="2652"/>
        </pc:sldMkLst>
      </pc:sldChg>
      <pc:sldChg chg="addSp delSp modSp add del mod modClrScheme chgLayout modNotesTx">
        <pc:chgData name="Gaurav Vikash" userId="50b41a7eddfcac1d" providerId="LiveId" clId="{0450200A-F303-C54A-BA8F-DE3C3E9B9D61}" dt="2025-08-12T14:19:21.792" v="858" actId="2696"/>
        <pc:sldMkLst>
          <pc:docMk/>
          <pc:sldMk cId="1166843677" sldId="2652"/>
        </pc:sldMkLst>
      </pc:sldChg>
      <pc:sldChg chg="new del">
        <pc:chgData name="Gaurav Vikash" userId="50b41a7eddfcac1d" providerId="LiveId" clId="{0450200A-F303-C54A-BA8F-DE3C3E9B9D61}" dt="2025-08-12T14:18:54.689" v="854" actId="680"/>
        <pc:sldMkLst>
          <pc:docMk/>
          <pc:sldMk cId="101148275" sldId="2653"/>
        </pc:sldMkLst>
      </pc:sldChg>
      <pc:sldChg chg="delSp modSp new del mod">
        <pc:chgData name="Gaurav Vikash" userId="50b41a7eddfcac1d" providerId="LiveId" clId="{0450200A-F303-C54A-BA8F-DE3C3E9B9D61}" dt="2025-08-12T14:18:47.207" v="852" actId="2696"/>
        <pc:sldMkLst>
          <pc:docMk/>
          <pc:sldMk cId="1072462114" sldId="2653"/>
        </pc:sldMkLst>
      </pc:sldChg>
      <pc:sldChg chg="new del">
        <pc:chgData name="Gaurav Vikash" userId="50b41a7eddfcac1d" providerId="LiveId" clId="{0450200A-F303-C54A-BA8F-DE3C3E9B9D61}" dt="2025-08-12T14:09:59.819" v="743" actId="680"/>
        <pc:sldMkLst>
          <pc:docMk/>
          <pc:sldMk cId="2799887233" sldId="2653"/>
        </pc:sldMkLst>
      </pc:sldChg>
      <pc:sldChg chg="addSp delSp modSp new del mod">
        <pc:chgData name="Gaurav Vikash" userId="50b41a7eddfcac1d" providerId="LiveId" clId="{0450200A-F303-C54A-BA8F-DE3C3E9B9D61}" dt="2025-08-13T02:02:11.753" v="1008" actId="2696"/>
        <pc:sldMkLst>
          <pc:docMk/>
          <pc:sldMk cId="3920754822" sldId="2653"/>
        </pc:sldMkLst>
      </pc:sldChg>
      <pc:sldChg chg="addSp delSp modSp new mod ord modClrScheme chgLayout modNotesTx">
        <pc:chgData name="Gaurav Vikash" userId="50b41a7eddfcac1d" providerId="LiveId" clId="{0450200A-F303-C54A-BA8F-DE3C3E9B9D61}" dt="2025-08-13T14:23:09.394" v="10477" actId="113"/>
        <pc:sldMkLst>
          <pc:docMk/>
          <pc:sldMk cId="2246279599" sldId="2654"/>
        </pc:sldMkLst>
        <pc:picChg chg="add del mod ord">
          <ac:chgData name="Gaurav Vikash" userId="50b41a7eddfcac1d" providerId="LiveId" clId="{0450200A-F303-C54A-BA8F-DE3C3E9B9D61}" dt="2025-08-13T14:22:50.826" v="10442" actId="478"/>
          <ac:picMkLst>
            <pc:docMk/>
            <pc:sldMk cId="2246279599" sldId="2654"/>
            <ac:picMk id="18" creationId="{2E34BB5F-1D1B-6C17-6DA7-E47D72D195EF}"/>
          </ac:picMkLst>
        </pc:picChg>
      </pc:sldChg>
      <pc:sldChg chg="modSp add del mod">
        <pc:chgData name="Gaurav Vikash" userId="50b41a7eddfcac1d" providerId="LiveId" clId="{0450200A-F303-C54A-BA8F-DE3C3E9B9D61}" dt="2025-08-13T02:07:09.360" v="1132" actId="2696"/>
        <pc:sldMkLst>
          <pc:docMk/>
          <pc:sldMk cId="558241417" sldId="2655"/>
        </pc:sldMkLst>
      </pc:sldChg>
      <pc:sldChg chg="addSp modSp add del mod modNotesTx">
        <pc:chgData name="Gaurav Vikash" userId="50b41a7eddfcac1d" providerId="LiveId" clId="{0450200A-F303-C54A-BA8F-DE3C3E9B9D61}" dt="2025-08-13T12:53:15.212" v="9406" actId="2696"/>
        <pc:sldMkLst>
          <pc:docMk/>
          <pc:sldMk cId="1126743741" sldId="2656"/>
        </pc:sldMkLst>
      </pc:sldChg>
      <pc:sldChg chg="addSp modSp add del mod ord modAnim modNotesTx">
        <pc:chgData name="Gaurav Vikash" userId="50b41a7eddfcac1d" providerId="LiveId" clId="{0450200A-F303-C54A-BA8F-DE3C3E9B9D61}" dt="2025-08-13T14:52:31.760" v="11285" actId="2696"/>
        <pc:sldMkLst>
          <pc:docMk/>
          <pc:sldMk cId="4234736339" sldId="2657"/>
        </pc:sldMkLst>
      </pc:sldChg>
      <pc:sldChg chg="delSp modSp add del mod modClrScheme chgLayout">
        <pc:chgData name="Gaurav Vikash" userId="50b41a7eddfcac1d" providerId="LiveId" clId="{0450200A-F303-C54A-BA8F-DE3C3E9B9D61}" dt="2025-08-13T02:03:47.446" v="1015" actId="2696"/>
        <pc:sldMkLst>
          <pc:docMk/>
          <pc:sldMk cId="270475557" sldId="2658"/>
        </pc:sldMkLst>
      </pc:sldChg>
      <pc:sldChg chg="add del">
        <pc:chgData name="Gaurav Vikash" userId="50b41a7eddfcac1d" providerId="LiveId" clId="{0450200A-F303-C54A-BA8F-DE3C3E9B9D61}" dt="2025-08-13T01:43:16.617" v="985"/>
        <pc:sldMkLst>
          <pc:docMk/>
          <pc:sldMk cId="369499207" sldId="2658"/>
        </pc:sldMkLst>
      </pc:sldChg>
      <pc:sldChg chg="addSp delSp modSp add del mod modClrScheme modAnim chgLayout modNotesTx">
        <pc:chgData name="Gaurav Vikash" userId="50b41a7eddfcac1d" providerId="LiveId" clId="{0450200A-F303-C54A-BA8F-DE3C3E9B9D61}" dt="2025-08-13T11:20:08.626" v="8389" actId="2696"/>
        <pc:sldMkLst>
          <pc:docMk/>
          <pc:sldMk cId="1454815705" sldId="2659"/>
        </pc:sldMkLst>
      </pc:sldChg>
      <pc:sldChg chg="add del modNotesTx">
        <pc:chgData name="Gaurav Vikash" userId="50b41a7eddfcac1d" providerId="LiveId" clId="{0450200A-F303-C54A-BA8F-DE3C3E9B9D61}" dt="2025-08-13T11:49:30.523" v="8414" actId="2696"/>
        <pc:sldMkLst>
          <pc:docMk/>
          <pc:sldMk cId="2092158538" sldId="2660"/>
        </pc:sldMkLst>
      </pc:sldChg>
      <pc:sldChg chg="add modNotesTx">
        <pc:chgData name="Gaurav Vikash" userId="50b41a7eddfcac1d" providerId="LiveId" clId="{0450200A-F303-C54A-BA8F-DE3C3E9B9D61}" dt="2025-08-13T14:56:50.150" v="11371" actId="20577"/>
        <pc:sldMkLst>
          <pc:docMk/>
          <pc:sldMk cId="213367247" sldId="2661"/>
        </pc:sldMkLst>
      </pc:sldChg>
      <pc:sldChg chg="addSp delSp modSp add del mod modClrScheme chgLayout">
        <pc:chgData name="Gaurav Vikash" userId="50b41a7eddfcac1d" providerId="LiveId" clId="{0450200A-F303-C54A-BA8F-DE3C3E9B9D61}" dt="2025-08-13T11:12:55.369" v="8211" actId="2696"/>
        <pc:sldMkLst>
          <pc:docMk/>
          <pc:sldMk cId="2629831669" sldId="2662"/>
        </pc:sldMkLst>
      </pc:sldChg>
      <pc:sldChg chg="add del modNotesTx">
        <pc:chgData name="Gaurav Vikash" userId="50b41a7eddfcac1d" providerId="LiveId" clId="{0450200A-F303-C54A-BA8F-DE3C3E9B9D61}" dt="2025-08-13T12:23:37.875" v="8975" actId="2696"/>
        <pc:sldMkLst>
          <pc:docMk/>
          <pc:sldMk cId="3078767915" sldId="2662"/>
        </pc:sldMkLst>
      </pc:sldChg>
      <pc:sldChg chg="addSp delSp modSp add mod modNotesTx">
        <pc:chgData name="Gaurav Vikash" userId="50b41a7eddfcac1d" providerId="LiveId" clId="{0450200A-F303-C54A-BA8F-DE3C3E9B9D61}" dt="2025-08-13T14:23:21.071" v="10488" actId="20577"/>
        <pc:sldMkLst>
          <pc:docMk/>
          <pc:sldMk cId="3505694631" sldId="2663"/>
        </pc:sldMkLst>
        <pc:spChg chg="add mod">
          <ac:chgData name="Gaurav Vikash" userId="50b41a7eddfcac1d" providerId="LiveId" clId="{0450200A-F303-C54A-BA8F-DE3C3E9B9D61}" dt="2025-08-13T12:02:43.780" v="8538" actId="207"/>
          <ac:spMkLst>
            <pc:docMk/>
            <pc:sldMk cId="3505694631" sldId="2663"/>
            <ac:spMk id="10" creationId="{24C45F02-9303-84C9-D486-5694332C838B}"/>
          </ac:spMkLst>
        </pc:spChg>
        <pc:spChg chg="add mod">
          <ac:chgData name="Gaurav Vikash" userId="50b41a7eddfcac1d" providerId="LiveId" clId="{0450200A-F303-C54A-BA8F-DE3C3E9B9D61}" dt="2025-08-13T14:23:21.071" v="10488" actId="20577"/>
          <ac:spMkLst>
            <pc:docMk/>
            <pc:sldMk cId="3505694631" sldId="2663"/>
            <ac:spMk id="11" creationId="{07A98E4D-A88F-DD9C-9F3E-7851EE86C4E5}"/>
          </ac:spMkLst>
        </pc:spChg>
        <pc:picChg chg="add mod">
          <ac:chgData name="Gaurav Vikash" userId="50b41a7eddfcac1d" providerId="LiveId" clId="{0450200A-F303-C54A-BA8F-DE3C3E9B9D61}" dt="2025-08-13T11:51:04.131" v="8430" actId="26606"/>
          <ac:picMkLst>
            <pc:docMk/>
            <pc:sldMk cId="3505694631" sldId="2663"/>
            <ac:picMk id="7" creationId="{98D55283-C4E0-7CDA-E901-71ABABE4CA4E}"/>
          </ac:picMkLst>
        </pc:picChg>
      </pc:sldChg>
      <pc:sldChg chg="addSp delSp modSp add mod modNotesTx">
        <pc:chgData name="Gaurav Vikash" userId="50b41a7eddfcac1d" providerId="LiveId" clId="{0450200A-F303-C54A-BA8F-DE3C3E9B9D61}" dt="2025-08-13T13:51:37.489" v="10195" actId="14100"/>
        <pc:sldMkLst>
          <pc:docMk/>
          <pc:sldMk cId="502575271" sldId="2664"/>
        </pc:sldMkLst>
        <pc:spChg chg="add mod">
          <ac:chgData name="Gaurav Vikash" userId="50b41a7eddfcac1d" providerId="LiveId" clId="{0450200A-F303-C54A-BA8F-DE3C3E9B9D61}" dt="2025-08-13T12:01:33.200" v="8527" actId="14100"/>
          <ac:spMkLst>
            <pc:docMk/>
            <pc:sldMk cId="502575271" sldId="2664"/>
            <ac:spMk id="5" creationId="{FC8AE631-4E2C-0489-ACC9-EF9F60B1B443}"/>
          </ac:spMkLst>
        </pc:spChg>
        <pc:spChg chg="add mod">
          <ac:chgData name="Gaurav Vikash" userId="50b41a7eddfcac1d" providerId="LiveId" clId="{0450200A-F303-C54A-BA8F-DE3C3E9B9D61}" dt="2025-08-13T13:51:37.489" v="10195" actId="14100"/>
          <ac:spMkLst>
            <pc:docMk/>
            <pc:sldMk cId="502575271" sldId="2664"/>
            <ac:spMk id="6" creationId="{D1E80506-0A0B-924F-ED3F-03A07F13053A}"/>
          </ac:spMkLst>
        </pc:spChg>
        <pc:picChg chg="add mod">
          <ac:chgData name="Gaurav Vikash" userId="50b41a7eddfcac1d" providerId="LiveId" clId="{0450200A-F303-C54A-BA8F-DE3C3E9B9D61}" dt="2025-08-13T11:51:54.265" v="8440" actId="26606"/>
          <ac:picMkLst>
            <pc:docMk/>
            <pc:sldMk cId="502575271" sldId="2664"/>
            <ac:picMk id="3" creationId="{62CCD411-899C-6D95-6231-14BA54A63FE4}"/>
          </ac:picMkLst>
        </pc:picChg>
      </pc:sldChg>
      <pc:sldChg chg="addSp delSp modSp add mod modNotesTx">
        <pc:chgData name="Gaurav Vikash" userId="50b41a7eddfcac1d" providerId="LiveId" clId="{0450200A-F303-C54A-BA8F-DE3C3E9B9D61}" dt="2025-08-13T13:51:47.401" v="10196" actId="20577"/>
        <pc:sldMkLst>
          <pc:docMk/>
          <pc:sldMk cId="162945206" sldId="2665"/>
        </pc:sldMkLst>
        <pc:spChg chg="add mod ord">
          <ac:chgData name="Gaurav Vikash" userId="50b41a7eddfcac1d" providerId="LiveId" clId="{0450200A-F303-C54A-BA8F-DE3C3E9B9D61}" dt="2025-08-13T12:20:56.662" v="8973" actId="14100"/>
          <ac:spMkLst>
            <pc:docMk/>
            <pc:sldMk cId="162945206" sldId="2665"/>
            <ac:spMk id="4" creationId="{0C8C4B44-9859-1F82-E1FA-AB9CBB6B061F}"/>
          </ac:spMkLst>
        </pc:spChg>
        <pc:spChg chg="add mod">
          <ac:chgData name="Gaurav Vikash" userId="50b41a7eddfcac1d" providerId="LiveId" clId="{0450200A-F303-C54A-BA8F-DE3C3E9B9D61}" dt="2025-08-13T13:51:47.401" v="10196" actId="20577"/>
          <ac:spMkLst>
            <pc:docMk/>
            <pc:sldMk cId="162945206" sldId="2665"/>
            <ac:spMk id="8" creationId="{34675F4B-7CB6-1EBF-6E60-BF5FF505139B}"/>
          </ac:spMkLst>
        </pc:spChg>
        <pc:picChg chg="add mod">
          <ac:chgData name="Gaurav Vikash" userId="50b41a7eddfcac1d" providerId="LiveId" clId="{0450200A-F303-C54A-BA8F-DE3C3E9B9D61}" dt="2025-08-13T12:20:28.825" v="8965" actId="26606"/>
          <ac:picMkLst>
            <pc:docMk/>
            <pc:sldMk cId="162945206" sldId="2665"/>
            <ac:picMk id="6" creationId="{2E451973-1B5E-0ACF-1FF5-C88AAA9E026B}"/>
          </ac:picMkLst>
        </pc:picChg>
      </pc:sldChg>
      <pc:sldChg chg="add del modNotesTx">
        <pc:chgData name="Gaurav Vikash" userId="50b41a7eddfcac1d" providerId="LiveId" clId="{0450200A-F303-C54A-BA8F-DE3C3E9B9D61}" dt="2025-08-13T12:44:08.086" v="9363" actId="2696"/>
        <pc:sldMkLst>
          <pc:docMk/>
          <pc:sldMk cId="3834004904" sldId="2666"/>
        </pc:sldMkLst>
      </pc:sldChg>
      <pc:sldChg chg="addSp delSp modSp add mod modNotesTx">
        <pc:chgData name="Gaurav Vikash" userId="50b41a7eddfcac1d" providerId="LiveId" clId="{0450200A-F303-C54A-BA8F-DE3C3E9B9D61}" dt="2025-08-13T14:48:04.694" v="11270" actId="20577"/>
        <pc:sldMkLst>
          <pc:docMk/>
          <pc:sldMk cId="527719944" sldId="2667"/>
        </pc:sldMkLst>
        <pc:spChg chg="add mod">
          <ac:chgData name="Gaurav Vikash" userId="50b41a7eddfcac1d" providerId="LiveId" clId="{0450200A-F303-C54A-BA8F-DE3C3E9B9D61}" dt="2025-08-13T12:25:02.954" v="8985" actId="14100"/>
          <ac:spMkLst>
            <pc:docMk/>
            <pc:sldMk cId="527719944" sldId="2667"/>
            <ac:spMk id="5" creationId="{3456F3A8-F333-E3A1-0C67-BC13B76E79F3}"/>
          </ac:spMkLst>
        </pc:spChg>
        <pc:picChg chg="add mod">
          <ac:chgData name="Gaurav Vikash" userId="50b41a7eddfcac1d" providerId="LiveId" clId="{0450200A-F303-C54A-BA8F-DE3C3E9B9D61}" dt="2025-08-13T12:24:21.572" v="8980" actId="26606"/>
          <ac:picMkLst>
            <pc:docMk/>
            <pc:sldMk cId="527719944" sldId="2667"/>
            <ac:picMk id="3" creationId="{3D4F8C04-A04C-E5B0-85A0-65AE5FB97E55}"/>
          </ac:picMkLst>
        </pc:picChg>
      </pc:sldChg>
      <pc:sldChg chg="addSp delSp modSp add mod modNotesTx">
        <pc:chgData name="Gaurav Vikash" userId="50b41a7eddfcac1d" providerId="LiveId" clId="{0450200A-F303-C54A-BA8F-DE3C3E9B9D61}" dt="2025-08-13T15:14:22.840" v="11746" actId="20577"/>
        <pc:sldMkLst>
          <pc:docMk/>
          <pc:sldMk cId="1088178475" sldId="2668"/>
        </pc:sldMkLst>
      </pc:sldChg>
      <pc:sldChg chg="addSp delSp modSp new mod">
        <pc:chgData name="Gaurav Vikash" userId="50b41a7eddfcac1d" providerId="LiveId" clId="{0450200A-F303-C54A-BA8F-DE3C3E9B9D61}" dt="2025-08-13T14:40:25.553" v="11207" actId="255"/>
        <pc:sldMkLst>
          <pc:docMk/>
          <pc:sldMk cId="1191896112" sldId="2669"/>
        </pc:sldMkLst>
        <pc:graphicFrameChg chg="add mod modGraphic">
          <ac:chgData name="Gaurav Vikash" userId="50b41a7eddfcac1d" providerId="LiveId" clId="{0450200A-F303-C54A-BA8F-DE3C3E9B9D61}" dt="2025-08-13T14:40:25.553" v="11207" actId="255"/>
          <ac:graphicFrameMkLst>
            <pc:docMk/>
            <pc:sldMk cId="1191896112" sldId="2669"/>
            <ac:graphicFrameMk id="6" creationId="{086110C0-2786-4F48-E3C5-74AE998AAE08}"/>
          </ac:graphicFrameMkLst>
        </pc:graphicFrameChg>
      </pc:sldChg>
      <pc:sldChg chg="modSp add del mod">
        <pc:chgData name="Gaurav Vikash" userId="50b41a7eddfcac1d" providerId="LiveId" clId="{0450200A-F303-C54A-BA8F-DE3C3E9B9D61}" dt="2025-08-13T14:38:51.468" v="11189" actId="2696"/>
        <pc:sldMkLst>
          <pc:docMk/>
          <pc:sldMk cId="909989207" sldId="2670"/>
        </pc:sldMkLst>
      </pc:sldChg>
      <pc:sldChg chg="modSp add del mod">
        <pc:chgData name="Gaurav Vikash" userId="50b41a7eddfcac1d" providerId="LiveId" clId="{0450200A-F303-C54A-BA8F-DE3C3E9B9D61}" dt="2025-08-13T14:39:04.760" v="11194" actId="2696"/>
        <pc:sldMkLst>
          <pc:docMk/>
          <pc:sldMk cId="3879466436" sldId="2671"/>
        </pc:sldMkLst>
      </pc:sldChg>
      <pc:sldChg chg="modSp add del mod">
        <pc:chgData name="Gaurav Vikash" userId="50b41a7eddfcac1d" providerId="LiveId" clId="{0450200A-F303-C54A-BA8F-DE3C3E9B9D61}" dt="2025-08-13T14:38:51.023" v="11188" actId="2696"/>
        <pc:sldMkLst>
          <pc:docMk/>
          <pc:sldMk cId="4159197608" sldId="2672"/>
        </pc:sldMkLst>
      </pc:sldChg>
    </pc:docChg>
  </pc:docChgLst>
</pc:chgInfo>
</file>

<file path=ppt/diagrams/_rels/data2.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image" Target="../media/image26.png"/></Relationships>
</file>

<file path=ppt/diagrams/_rels/drawing2.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437ADC-3612-CB40-9A18-07BE529C09E6}" type="doc">
      <dgm:prSet loTypeId="urn:microsoft.com/office/officeart/2005/8/layout/cycle2" loCatId="" qsTypeId="urn:microsoft.com/office/officeart/2005/8/quickstyle/simple1" qsCatId="simple" csTypeId="urn:microsoft.com/office/officeart/2005/8/colors/colorful2" csCatId="colorful" phldr="1"/>
      <dgm:spPr/>
      <dgm:t>
        <a:bodyPr/>
        <a:lstStyle/>
        <a:p>
          <a:endParaRPr lang="en-GB"/>
        </a:p>
      </dgm:t>
    </dgm:pt>
    <dgm:pt modelId="{B0AE9DE0-7506-0F49-B686-3C2071A5A889}">
      <dgm:prSet phldrT="[Text]"/>
      <dgm:spPr>
        <a:solidFill>
          <a:schemeClr val="accent1"/>
        </a:solidFill>
      </dgm:spPr>
      <dgm:t>
        <a:bodyPr/>
        <a:lstStyle/>
        <a:p>
          <a:pPr rtl="0"/>
          <a:r>
            <a:rPr lang="en-GB" dirty="0"/>
            <a:t>Know</a:t>
          </a:r>
        </a:p>
      </dgm:t>
    </dgm:pt>
    <dgm:pt modelId="{4B787847-4CA2-5043-8C1E-E761188A8FD4}" type="parTrans" cxnId="{45D4FEE0-3099-0941-A76B-35726C31F62B}">
      <dgm:prSet/>
      <dgm:spPr/>
      <dgm:t>
        <a:bodyPr/>
        <a:lstStyle/>
        <a:p>
          <a:endParaRPr lang="en-GB"/>
        </a:p>
      </dgm:t>
    </dgm:pt>
    <dgm:pt modelId="{D320EDB5-9511-1841-B3F8-2126F3E36A28}" type="sibTrans" cxnId="{45D4FEE0-3099-0941-A76B-35726C31F62B}">
      <dgm:prSet/>
      <dgm:spPr/>
      <dgm:t>
        <a:bodyPr/>
        <a:lstStyle/>
        <a:p>
          <a:endParaRPr lang="en-GB"/>
        </a:p>
      </dgm:t>
    </dgm:pt>
    <dgm:pt modelId="{EEBBAB1A-16F8-A649-9B6A-010B5AEB8E48}">
      <dgm:prSet phldrT="[Text]"/>
      <dgm:spPr>
        <a:solidFill>
          <a:srgbClr val="00B050"/>
        </a:solidFill>
      </dgm:spPr>
      <dgm:t>
        <a:bodyPr/>
        <a:lstStyle/>
        <a:p>
          <a:pPr rtl="0"/>
          <a:r>
            <a:rPr lang="en-GB" dirty="0"/>
            <a:t>Control</a:t>
          </a:r>
        </a:p>
      </dgm:t>
    </dgm:pt>
    <dgm:pt modelId="{C78E416D-713B-5749-A39C-3BAAB212A80E}" type="parTrans" cxnId="{ACED10B7-AAC5-7748-8A64-A85ABBFCF8FA}">
      <dgm:prSet/>
      <dgm:spPr/>
      <dgm:t>
        <a:bodyPr/>
        <a:lstStyle/>
        <a:p>
          <a:endParaRPr lang="en-GB"/>
        </a:p>
      </dgm:t>
    </dgm:pt>
    <dgm:pt modelId="{DC535212-CCBA-6F43-AC00-0AB07FB515D3}" type="sibTrans" cxnId="{ACED10B7-AAC5-7748-8A64-A85ABBFCF8FA}">
      <dgm:prSet/>
      <dgm:spPr/>
      <dgm:t>
        <a:bodyPr/>
        <a:lstStyle/>
        <a:p>
          <a:endParaRPr lang="en-GB"/>
        </a:p>
      </dgm:t>
    </dgm:pt>
    <dgm:pt modelId="{6F25C033-49F9-C943-8CA5-42AC221B154C}">
      <dgm:prSet phldrT="[Text]"/>
      <dgm:spPr>
        <a:solidFill>
          <a:srgbClr val="0070C0"/>
        </a:solidFill>
      </dgm:spPr>
      <dgm:t>
        <a:bodyPr/>
        <a:lstStyle/>
        <a:p>
          <a:pPr rtl="0"/>
          <a:r>
            <a:rPr lang="en-GB" dirty="0"/>
            <a:t>Decide</a:t>
          </a:r>
        </a:p>
      </dgm:t>
    </dgm:pt>
    <dgm:pt modelId="{0FE60B98-F5EF-A940-93C1-E7FCF6829D1D}" type="parTrans" cxnId="{7390F197-609E-3B47-AD65-1C48F3AC92A0}">
      <dgm:prSet/>
      <dgm:spPr/>
      <dgm:t>
        <a:bodyPr/>
        <a:lstStyle/>
        <a:p>
          <a:endParaRPr lang="en-GB"/>
        </a:p>
      </dgm:t>
    </dgm:pt>
    <dgm:pt modelId="{44551F1A-1902-A546-ADE2-CCA6225AAD9B}" type="sibTrans" cxnId="{7390F197-609E-3B47-AD65-1C48F3AC92A0}">
      <dgm:prSet/>
      <dgm:spPr/>
      <dgm:t>
        <a:bodyPr/>
        <a:lstStyle/>
        <a:p>
          <a:endParaRPr lang="en-GB"/>
        </a:p>
      </dgm:t>
    </dgm:pt>
    <dgm:pt modelId="{7275B675-C81D-AD4B-B619-E159F168B9CC}" type="pres">
      <dgm:prSet presAssocID="{1A437ADC-3612-CB40-9A18-07BE529C09E6}" presName="cycle" presStyleCnt="0">
        <dgm:presLayoutVars>
          <dgm:dir/>
          <dgm:resizeHandles val="exact"/>
        </dgm:presLayoutVars>
      </dgm:prSet>
      <dgm:spPr/>
    </dgm:pt>
    <dgm:pt modelId="{9B7D9494-6655-9A4B-A326-EC62D429821E}" type="pres">
      <dgm:prSet presAssocID="{B0AE9DE0-7506-0F49-B686-3C2071A5A889}" presName="node" presStyleLbl="node1" presStyleIdx="0" presStyleCnt="3">
        <dgm:presLayoutVars>
          <dgm:bulletEnabled val="1"/>
        </dgm:presLayoutVars>
      </dgm:prSet>
      <dgm:spPr/>
    </dgm:pt>
    <dgm:pt modelId="{0FF138C8-B899-384B-B204-0DEBE7EF59BD}" type="pres">
      <dgm:prSet presAssocID="{D320EDB5-9511-1841-B3F8-2126F3E36A28}" presName="sibTrans" presStyleLbl="sibTrans2D1" presStyleIdx="0" presStyleCnt="3"/>
      <dgm:spPr/>
    </dgm:pt>
    <dgm:pt modelId="{FFC62FC9-2E5C-A946-BC2A-E0CDCDCF4BA5}" type="pres">
      <dgm:prSet presAssocID="{D320EDB5-9511-1841-B3F8-2126F3E36A28}" presName="connectorText" presStyleLbl="sibTrans2D1" presStyleIdx="0" presStyleCnt="3"/>
      <dgm:spPr/>
    </dgm:pt>
    <dgm:pt modelId="{E49ACA44-11D3-B94C-94E1-404472A825F8}" type="pres">
      <dgm:prSet presAssocID="{EEBBAB1A-16F8-A649-9B6A-010B5AEB8E48}" presName="node" presStyleLbl="node1" presStyleIdx="1" presStyleCnt="3">
        <dgm:presLayoutVars>
          <dgm:bulletEnabled val="1"/>
        </dgm:presLayoutVars>
      </dgm:prSet>
      <dgm:spPr/>
    </dgm:pt>
    <dgm:pt modelId="{FC1A3E92-BFE1-5E46-8F6B-64B823CBDFCA}" type="pres">
      <dgm:prSet presAssocID="{DC535212-CCBA-6F43-AC00-0AB07FB515D3}" presName="sibTrans" presStyleLbl="sibTrans2D1" presStyleIdx="1" presStyleCnt="3"/>
      <dgm:spPr/>
    </dgm:pt>
    <dgm:pt modelId="{107619EC-37F0-DE43-9D66-EE49674D777E}" type="pres">
      <dgm:prSet presAssocID="{DC535212-CCBA-6F43-AC00-0AB07FB515D3}" presName="connectorText" presStyleLbl="sibTrans2D1" presStyleIdx="1" presStyleCnt="3"/>
      <dgm:spPr/>
    </dgm:pt>
    <dgm:pt modelId="{E67167A7-2626-DA41-9A3A-FA4FACA6267E}" type="pres">
      <dgm:prSet presAssocID="{6F25C033-49F9-C943-8CA5-42AC221B154C}" presName="node" presStyleLbl="node1" presStyleIdx="2" presStyleCnt="3">
        <dgm:presLayoutVars>
          <dgm:bulletEnabled val="1"/>
        </dgm:presLayoutVars>
      </dgm:prSet>
      <dgm:spPr/>
    </dgm:pt>
    <dgm:pt modelId="{D45C1C83-E337-7E44-A989-A7B81C880DFE}" type="pres">
      <dgm:prSet presAssocID="{44551F1A-1902-A546-ADE2-CCA6225AAD9B}" presName="sibTrans" presStyleLbl="sibTrans2D1" presStyleIdx="2" presStyleCnt="3"/>
      <dgm:spPr/>
    </dgm:pt>
    <dgm:pt modelId="{F669CEA0-C59B-F54C-8D59-C6B7819C23E2}" type="pres">
      <dgm:prSet presAssocID="{44551F1A-1902-A546-ADE2-CCA6225AAD9B}" presName="connectorText" presStyleLbl="sibTrans2D1" presStyleIdx="2" presStyleCnt="3"/>
      <dgm:spPr/>
    </dgm:pt>
  </dgm:ptLst>
  <dgm:cxnLst>
    <dgm:cxn modelId="{66B0042B-AD99-634F-8E20-9A19396A20F8}" type="presOf" srcId="{44551F1A-1902-A546-ADE2-CCA6225AAD9B}" destId="{F669CEA0-C59B-F54C-8D59-C6B7819C23E2}" srcOrd="1" destOrd="0" presId="urn:microsoft.com/office/officeart/2005/8/layout/cycle2"/>
    <dgm:cxn modelId="{7390F197-609E-3B47-AD65-1C48F3AC92A0}" srcId="{1A437ADC-3612-CB40-9A18-07BE529C09E6}" destId="{6F25C033-49F9-C943-8CA5-42AC221B154C}" srcOrd="2" destOrd="0" parTransId="{0FE60B98-F5EF-A940-93C1-E7FCF6829D1D}" sibTransId="{44551F1A-1902-A546-ADE2-CCA6225AAD9B}"/>
    <dgm:cxn modelId="{FD5D0699-1397-7748-AB00-B953E2503E8B}" type="presOf" srcId="{44551F1A-1902-A546-ADE2-CCA6225AAD9B}" destId="{D45C1C83-E337-7E44-A989-A7B81C880DFE}" srcOrd="0" destOrd="0" presId="urn:microsoft.com/office/officeart/2005/8/layout/cycle2"/>
    <dgm:cxn modelId="{9009429E-4883-004E-AC6E-4FF908C09854}" type="presOf" srcId="{D320EDB5-9511-1841-B3F8-2126F3E36A28}" destId="{0FF138C8-B899-384B-B204-0DEBE7EF59BD}" srcOrd="0" destOrd="0" presId="urn:microsoft.com/office/officeart/2005/8/layout/cycle2"/>
    <dgm:cxn modelId="{185367B4-52CD-A147-A59A-B941D05504E3}" type="presOf" srcId="{B0AE9DE0-7506-0F49-B686-3C2071A5A889}" destId="{9B7D9494-6655-9A4B-A326-EC62D429821E}" srcOrd="0" destOrd="0" presId="urn:microsoft.com/office/officeart/2005/8/layout/cycle2"/>
    <dgm:cxn modelId="{ACED10B7-AAC5-7748-8A64-A85ABBFCF8FA}" srcId="{1A437ADC-3612-CB40-9A18-07BE529C09E6}" destId="{EEBBAB1A-16F8-A649-9B6A-010B5AEB8E48}" srcOrd="1" destOrd="0" parTransId="{C78E416D-713B-5749-A39C-3BAAB212A80E}" sibTransId="{DC535212-CCBA-6F43-AC00-0AB07FB515D3}"/>
    <dgm:cxn modelId="{203F7CC3-6BD1-0A44-8AA6-1E8B2B9446A2}" type="presOf" srcId="{1A437ADC-3612-CB40-9A18-07BE529C09E6}" destId="{7275B675-C81D-AD4B-B619-E159F168B9CC}" srcOrd="0" destOrd="0" presId="urn:microsoft.com/office/officeart/2005/8/layout/cycle2"/>
    <dgm:cxn modelId="{61B1C1C3-A9F2-524A-A163-123DB41EE0C5}" type="presOf" srcId="{DC535212-CCBA-6F43-AC00-0AB07FB515D3}" destId="{FC1A3E92-BFE1-5E46-8F6B-64B823CBDFCA}" srcOrd="0" destOrd="0" presId="urn:microsoft.com/office/officeart/2005/8/layout/cycle2"/>
    <dgm:cxn modelId="{AA44ADD7-DB66-094A-9FBD-FB67C9304A80}" type="presOf" srcId="{D320EDB5-9511-1841-B3F8-2126F3E36A28}" destId="{FFC62FC9-2E5C-A946-BC2A-E0CDCDCF4BA5}" srcOrd="1" destOrd="0" presId="urn:microsoft.com/office/officeart/2005/8/layout/cycle2"/>
    <dgm:cxn modelId="{45D4FEE0-3099-0941-A76B-35726C31F62B}" srcId="{1A437ADC-3612-CB40-9A18-07BE529C09E6}" destId="{B0AE9DE0-7506-0F49-B686-3C2071A5A889}" srcOrd="0" destOrd="0" parTransId="{4B787847-4CA2-5043-8C1E-E761188A8FD4}" sibTransId="{D320EDB5-9511-1841-B3F8-2126F3E36A28}"/>
    <dgm:cxn modelId="{046386E6-1562-5C40-8268-DBA32B2DCD71}" type="presOf" srcId="{EEBBAB1A-16F8-A649-9B6A-010B5AEB8E48}" destId="{E49ACA44-11D3-B94C-94E1-404472A825F8}" srcOrd="0" destOrd="0" presId="urn:microsoft.com/office/officeart/2005/8/layout/cycle2"/>
    <dgm:cxn modelId="{7F2B50EA-8328-3542-8594-C54741AD89A2}" type="presOf" srcId="{6F25C033-49F9-C943-8CA5-42AC221B154C}" destId="{E67167A7-2626-DA41-9A3A-FA4FACA6267E}" srcOrd="0" destOrd="0" presId="urn:microsoft.com/office/officeart/2005/8/layout/cycle2"/>
    <dgm:cxn modelId="{9CEE78FE-2E3E-FA4E-A55B-624353C6959B}" type="presOf" srcId="{DC535212-CCBA-6F43-AC00-0AB07FB515D3}" destId="{107619EC-37F0-DE43-9D66-EE49674D777E}" srcOrd="1" destOrd="0" presId="urn:microsoft.com/office/officeart/2005/8/layout/cycle2"/>
    <dgm:cxn modelId="{F7230A4C-B27D-1346-9060-23640FFBBE9A}" type="presParOf" srcId="{7275B675-C81D-AD4B-B619-E159F168B9CC}" destId="{9B7D9494-6655-9A4B-A326-EC62D429821E}" srcOrd="0" destOrd="0" presId="urn:microsoft.com/office/officeart/2005/8/layout/cycle2"/>
    <dgm:cxn modelId="{014AC6D6-6B29-5A42-A31C-6AC3D5766216}" type="presParOf" srcId="{7275B675-C81D-AD4B-B619-E159F168B9CC}" destId="{0FF138C8-B899-384B-B204-0DEBE7EF59BD}" srcOrd="1" destOrd="0" presId="urn:microsoft.com/office/officeart/2005/8/layout/cycle2"/>
    <dgm:cxn modelId="{C5FCFE48-0F06-EA40-BF5A-128FEABAA6F5}" type="presParOf" srcId="{0FF138C8-B899-384B-B204-0DEBE7EF59BD}" destId="{FFC62FC9-2E5C-A946-BC2A-E0CDCDCF4BA5}" srcOrd="0" destOrd="0" presId="urn:microsoft.com/office/officeart/2005/8/layout/cycle2"/>
    <dgm:cxn modelId="{5A10F4B5-2042-364A-8423-50FEB409154D}" type="presParOf" srcId="{7275B675-C81D-AD4B-B619-E159F168B9CC}" destId="{E49ACA44-11D3-B94C-94E1-404472A825F8}" srcOrd="2" destOrd="0" presId="urn:microsoft.com/office/officeart/2005/8/layout/cycle2"/>
    <dgm:cxn modelId="{A31E4E87-7FCD-1D4A-AFE5-A7D43BAB881E}" type="presParOf" srcId="{7275B675-C81D-AD4B-B619-E159F168B9CC}" destId="{FC1A3E92-BFE1-5E46-8F6B-64B823CBDFCA}" srcOrd="3" destOrd="0" presId="urn:microsoft.com/office/officeart/2005/8/layout/cycle2"/>
    <dgm:cxn modelId="{74B14147-1D20-CC4D-85EC-879E8142D508}" type="presParOf" srcId="{FC1A3E92-BFE1-5E46-8F6B-64B823CBDFCA}" destId="{107619EC-37F0-DE43-9D66-EE49674D777E}" srcOrd="0" destOrd="0" presId="urn:microsoft.com/office/officeart/2005/8/layout/cycle2"/>
    <dgm:cxn modelId="{BED8476C-3458-E449-81CA-8EECD7019DC4}" type="presParOf" srcId="{7275B675-C81D-AD4B-B619-E159F168B9CC}" destId="{E67167A7-2626-DA41-9A3A-FA4FACA6267E}" srcOrd="4" destOrd="0" presId="urn:microsoft.com/office/officeart/2005/8/layout/cycle2"/>
    <dgm:cxn modelId="{715F3284-1B83-D041-99A7-63FDD05D6D6B}" type="presParOf" srcId="{7275B675-C81D-AD4B-B619-E159F168B9CC}" destId="{D45C1C83-E337-7E44-A989-A7B81C880DFE}" srcOrd="5" destOrd="0" presId="urn:microsoft.com/office/officeart/2005/8/layout/cycle2"/>
    <dgm:cxn modelId="{450A2B0B-8B44-D349-A8EA-C40864F65464}" type="presParOf" srcId="{D45C1C83-E337-7E44-A989-A7B81C880DFE}" destId="{F669CEA0-C59B-F54C-8D59-C6B7819C23E2}"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71D9E0-B26C-48CD-91FE-8ECAE536C59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DD7CF94-6F39-4EDB-824D-6903A79CD50D}">
      <dgm:prSet custT="1"/>
      <dgm:spPr/>
      <dgm:t>
        <a:bodyPr/>
        <a:lstStyle/>
        <a:p>
          <a:pPr>
            <a:lnSpc>
              <a:spcPct val="100000"/>
            </a:lnSpc>
          </a:pPr>
          <a:r>
            <a:rPr lang="en-AU" sz="4000" b="0" i="0" u="none" strike="noStrike" dirty="0">
              <a:solidFill>
                <a:schemeClr val="tx1"/>
              </a:solidFill>
              <a:effectLst/>
              <a:latin typeface="Calibri" panose="020F0502020204030204" pitchFamily="34" charset="0"/>
              <a:ea typeface="+mn-ea"/>
              <a:cs typeface="Calibri" panose="020F0502020204030204" pitchFamily="34" charset="0"/>
            </a:rPr>
            <a:t>Don’t use what we can’t understand or control.</a:t>
          </a:r>
          <a:endParaRPr lang="en-US" sz="4000" dirty="0">
            <a:latin typeface="Calibri" panose="020F0502020204030204" pitchFamily="34" charset="0"/>
            <a:cs typeface="Calibri" panose="020F0502020204030204" pitchFamily="34" charset="0"/>
          </a:endParaRPr>
        </a:p>
      </dgm:t>
    </dgm:pt>
    <dgm:pt modelId="{9F66923F-56E3-4F83-91BF-7F9D89291FFC}" type="parTrans" cxnId="{A764E411-7F15-421D-B520-139CA9C61D6E}">
      <dgm:prSet/>
      <dgm:spPr/>
      <dgm:t>
        <a:bodyPr/>
        <a:lstStyle/>
        <a:p>
          <a:endParaRPr lang="en-US" sz="2400">
            <a:latin typeface="Calibri" panose="020F0502020204030204" pitchFamily="34" charset="0"/>
            <a:cs typeface="Calibri" panose="020F0502020204030204" pitchFamily="34" charset="0"/>
          </a:endParaRPr>
        </a:p>
      </dgm:t>
    </dgm:pt>
    <dgm:pt modelId="{E38DA529-016C-4FC0-8C34-9559CC717D27}" type="sibTrans" cxnId="{A764E411-7F15-421D-B520-139CA9C61D6E}">
      <dgm:prSet/>
      <dgm:spPr/>
      <dgm:t>
        <a:bodyPr/>
        <a:lstStyle/>
        <a:p>
          <a:endParaRPr lang="en-US" sz="2400">
            <a:latin typeface="Calibri" panose="020F0502020204030204" pitchFamily="34" charset="0"/>
            <a:cs typeface="Calibri" panose="020F0502020204030204" pitchFamily="34" charset="0"/>
          </a:endParaRPr>
        </a:p>
      </dgm:t>
    </dgm:pt>
    <dgm:pt modelId="{B1107489-4FF8-4C34-9AC3-0C2D2C5FFFA1}" type="pres">
      <dgm:prSet presAssocID="{3171D9E0-B26C-48CD-91FE-8ECAE536C59E}" presName="root" presStyleCnt="0">
        <dgm:presLayoutVars>
          <dgm:dir/>
          <dgm:resizeHandles val="exact"/>
        </dgm:presLayoutVars>
      </dgm:prSet>
      <dgm:spPr/>
    </dgm:pt>
    <dgm:pt modelId="{03AA2D78-5574-4A18-8DA4-D58F07307F55}" type="pres">
      <dgm:prSet presAssocID="{6DD7CF94-6F39-4EDB-824D-6903A79CD50D}" presName="compNode" presStyleCnt="0"/>
      <dgm:spPr/>
    </dgm:pt>
    <dgm:pt modelId="{84870C80-CC7C-4639-93CE-8DD370A6225C}" type="pres">
      <dgm:prSet presAssocID="{6DD7CF94-6F39-4EDB-824D-6903A79CD50D}" presName="bgRect" presStyleLbl="bgShp" presStyleIdx="0" presStyleCnt="1"/>
      <dgm:spPr>
        <a:solidFill>
          <a:schemeClr val="accent1">
            <a:lumMod val="40000"/>
            <a:lumOff val="60000"/>
          </a:schemeClr>
        </a:solidFill>
      </dgm:spPr>
    </dgm:pt>
    <dgm:pt modelId="{3F568F59-4EFE-457E-BC72-4277E6D659C3}" type="pres">
      <dgm:prSet presAssocID="{6DD7CF94-6F39-4EDB-824D-6903A79CD50D}"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EA97412C-26A8-43F5-801F-CFDAD5A156F7}" type="pres">
      <dgm:prSet presAssocID="{6DD7CF94-6F39-4EDB-824D-6903A79CD50D}" presName="spaceRect" presStyleCnt="0"/>
      <dgm:spPr/>
    </dgm:pt>
    <dgm:pt modelId="{33D207BF-799F-4C3B-B9BF-AFE608FE2827}" type="pres">
      <dgm:prSet presAssocID="{6DD7CF94-6F39-4EDB-824D-6903A79CD50D}" presName="parTx" presStyleLbl="revTx" presStyleIdx="0" presStyleCnt="1">
        <dgm:presLayoutVars>
          <dgm:chMax val="0"/>
          <dgm:chPref val="0"/>
        </dgm:presLayoutVars>
      </dgm:prSet>
      <dgm:spPr/>
    </dgm:pt>
  </dgm:ptLst>
  <dgm:cxnLst>
    <dgm:cxn modelId="{A764E411-7F15-421D-B520-139CA9C61D6E}" srcId="{3171D9E0-B26C-48CD-91FE-8ECAE536C59E}" destId="{6DD7CF94-6F39-4EDB-824D-6903A79CD50D}" srcOrd="0" destOrd="0" parTransId="{9F66923F-56E3-4F83-91BF-7F9D89291FFC}" sibTransId="{E38DA529-016C-4FC0-8C34-9559CC717D27}"/>
    <dgm:cxn modelId="{26106413-9C24-4E14-9B18-72696C059A69}" type="presOf" srcId="{6DD7CF94-6F39-4EDB-824D-6903A79CD50D}" destId="{33D207BF-799F-4C3B-B9BF-AFE608FE2827}" srcOrd="0" destOrd="0" presId="urn:microsoft.com/office/officeart/2018/2/layout/IconVerticalSolidList"/>
    <dgm:cxn modelId="{845A2D77-CB45-4B8F-9E70-22A7EC988A8F}" type="presOf" srcId="{3171D9E0-B26C-48CD-91FE-8ECAE536C59E}" destId="{B1107489-4FF8-4C34-9AC3-0C2D2C5FFFA1}" srcOrd="0" destOrd="0" presId="urn:microsoft.com/office/officeart/2018/2/layout/IconVerticalSolidList"/>
    <dgm:cxn modelId="{66EF7475-6181-4E36-ADB1-BB5BEA231DDF}" type="presParOf" srcId="{B1107489-4FF8-4C34-9AC3-0C2D2C5FFFA1}" destId="{03AA2D78-5574-4A18-8DA4-D58F07307F55}" srcOrd="0" destOrd="0" presId="urn:microsoft.com/office/officeart/2018/2/layout/IconVerticalSolidList"/>
    <dgm:cxn modelId="{48F975A3-9C6C-40B8-96DC-483C38FB9F18}" type="presParOf" srcId="{03AA2D78-5574-4A18-8DA4-D58F07307F55}" destId="{84870C80-CC7C-4639-93CE-8DD370A6225C}" srcOrd="0" destOrd="0" presId="urn:microsoft.com/office/officeart/2018/2/layout/IconVerticalSolidList"/>
    <dgm:cxn modelId="{A1A3ED68-42C0-4BFB-A452-0D5858B16895}" type="presParOf" srcId="{03AA2D78-5574-4A18-8DA4-D58F07307F55}" destId="{3F568F59-4EFE-457E-BC72-4277E6D659C3}" srcOrd="1" destOrd="0" presId="urn:microsoft.com/office/officeart/2018/2/layout/IconVerticalSolidList"/>
    <dgm:cxn modelId="{E86B2818-0EAC-4AA9-948E-9B9BF2D58E8B}" type="presParOf" srcId="{03AA2D78-5574-4A18-8DA4-D58F07307F55}" destId="{EA97412C-26A8-43F5-801F-CFDAD5A156F7}" srcOrd="2" destOrd="0" presId="urn:microsoft.com/office/officeart/2018/2/layout/IconVerticalSolidList"/>
    <dgm:cxn modelId="{7263B16B-B2FD-432D-B6C1-1740ED36ED0A}" type="presParOf" srcId="{03AA2D78-5574-4A18-8DA4-D58F07307F55}" destId="{33D207BF-799F-4C3B-B9BF-AFE608FE2827}"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7D9494-6655-9A4B-A326-EC62D429821E}">
      <dsp:nvSpPr>
        <dsp:cNvPr id="0" name=""/>
        <dsp:cNvSpPr/>
      </dsp:nvSpPr>
      <dsp:spPr>
        <a:xfrm>
          <a:off x="2887265" y="808"/>
          <a:ext cx="2353468" cy="2353468"/>
        </a:xfrm>
        <a:prstGeom prst="ellipse">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733550" rtl="0">
            <a:lnSpc>
              <a:spcPct val="90000"/>
            </a:lnSpc>
            <a:spcBef>
              <a:spcPct val="0"/>
            </a:spcBef>
            <a:spcAft>
              <a:spcPct val="35000"/>
            </a:spcAft>
            <a:buNone/>
          </a:pPr>
          <a:r>
            <a:rPr lang="en-GB" sz="3900" kern="1200" dirty="0"/>
            <a:t>Know</a:t>
          </a:r>
        </a:p>
      </dsp:txBody>
      <dsp:txXfrm>
        <a:off x="3231922" y="345465"/>
        <a:ext cx="1664154" cy="1664154"/>
      </dsp:txXfrm>
    </dsp:sp>
    <dsp:sp modelId="{0FF138C8-B899-384B-B204-0DEBE7EF59BD}">
      <dsp:nvSpPr>
        <dsp:cNvPr id="0" name=""/>
        <dsp:cNvSpPr/>
      </dsp:nvSpPr>
      <dsp:spPr>
        <a:xfrm rot="3600000">
          <a:off x="4625726" y="2296804"/>
          <a:ext cx="627546" cy="79429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GB" sz="3200" kern="1200"/>
        </a:p>
      </dsp:txBody>
      <dsp:txXfrm>
        <a:off x="4672792" y="2374142"/>
        <a:ext cx="439282" cy="476577"/>
      </dsp:txXfrm>
    </dsp:sp>
    <dsp:sp modelId="{E49ACA44-11D3-B94C-94E1-404472A825F8}">
      <dsp:nvSpPr>
        <dsp:cNvPr id="0" name=""/>
        <dsp:cNvSpPr/>
      </dsp:nvSpPr>
      <dsp:spPr>
        <a:xfrm>
          <a:off x="4656025" y="3064390"/>
          <a:ext cx="2353468" cy="2353468"/>
        </a:xfrm>
        <a:prstGeom prst="ellipse">
          <a:avLst/>
        </a:prstGeom>
        <a:solidFill>
          <a:srgbClr val="00B05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733550" rtl="0">
            <a:lnSpc>
              <a:spcPct val="90000"/>
            </a:lnSpc>
            <a:spcBef>
              <a:spcPct val="0"/>
            </a:spcBef>
            <a:spcAft>
              <a:spcPct val="35000"/>
            </a:spcAft>
            <a:buNone/>
          </a:pPr>
          <a:r>
            <a:rPr lang="en-GB" sz="3900" kern="1200" dirty="0"/>
            <a:t>Control</a:t>
          </a:r>
        </a:p>
      </dsp:txBody>
      <dsp:txXfrm>
        <a:off x="5000682" y="3409047"/>
        <a:ext cx="1664154" cy="1664154"/>
      </dsp:txXfrm>
    </dsp:sp>
    <dsp:sp modelId="{FC1A3E92-BFE1-5E46-8F6B-64B823CBDFCA}">
      <dsp:nvSpPr>
        <dsp:cNvPr id="0" name=""/>
        <dsp:cNvSpPr/>
      </dsp:nvSpPr>
      <dsp:spPr>
        <a:xfrm rot="10800000">
          <a:off x="3767987" y="3843976"/>
          <a:ext cx="627546" cy="794295"/>
        </a:xfrm>
        <a:prstGeom prst="rightArrow">
          <a:avLst>
            <a:gd name="adj1" fmla="val 60000"/>
            <a:gd name="adj2" fmla="val 50000"/>
          </a:avLst>
        </a:prstGeom>
        <a:solidFill>
          <a:schemeClr val="accent2">
            <a:hueOff val="319579"/>
            <a:satOff val="-15372"/>
            <a:lumOff val="1539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GB" sz="3200" kern="1200"/>
        </a:p>
      </dsp:txBody>
      <dsp:txXfrm rot="10800000">
        <a:off x="3956251" y="4002835"/>
        <a:ext cx="439282" cy="476577"/>
      </dsp:txXfrm>
    </dsp:sp>
    <dsp:sp modelId="{E67167A7-2626-DA41-9A3A-FA4FACA6267E}">
      <dsp:nvSpPr>
        <dsp:cNvPr id="0" name=""/>
        <dsp:cNvSpPr/>
      </dsp:nvSpPr>
      <dsp:spPr>
        <a:xfrm>
          <a:off x="1118505" y="3064390"/>
          <a:ext cx="2353468" cy="2353468"/>
        </a:xfrm>
        <a:prstGeom prst="ellipse">
          <a:avLst/>
        </a:prstGeom>
        <a:solidFill>
          <a:srgbClr val="0070C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733550" rtl="0">
            <a:lnSpc>
              <a:spcPct val="90000"/>
            </a:lnSpc>
            <a:spcBef>
              <a:spcPct val="0"/>
            </a:spcBef>
            <a:spcAft>
              <a:spcPct val="35000"/>
            </a:spcAft>
            <a:buNone/>
          </a:pPr>
          <a:r>
            <a:rPr lang="en-GB" sz="3900" kern="1200" dirty="0"/>
            <a:t>Decide</a:t>
          </a:r>
        </a:p>
      </dsp:txBody>
      <dsp:txXfrm>
        <a:off x="1463162" y="3409047"/>
        <a:ext cx="1664154" cy="1664154"/>
      </dsp:txXfrm>
    </dsp:sp>
    <dsp:sp modelId="{D45C1C83-E337-7E44-A989-A7B81C880DFE}">
      <dsp:nvSpPr>
        <dsp:cNvPr id="0" name=""/>
        <dsp:cNvSpPr/>
      </dsp:nvSpPr>
      <dsp:spPr>
        <a:xfrm rot="18000000">
          <a:off x="2856966" y="2327566"/>
          <a:ext cx="627546" cy="794295"/>
        </a:xfrm>
        <a:prstGeom prst="rightArrow">
          <a:avLst>
            <a:gd name="adj1" fmla="val 60000"/>
            <a:gd name="adj2" fmla="val 50000"/>
          </a:avLst>
        </a:prstGeom>
        <a:solidFill>
          <a:schemeClr val="accent2">
            <a:hueOff val="639157"/>
            <a:satOff val="-30744"/>
            <a:lumOff val="3078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GB" sz="3200" kern="1200"/>
        </a:p>
      </dsp:txBody>
      <dsp:txXfrm>
        <a:off x="2904032" y="2567946"/>
        <a:ext cx="439282" cy="4765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870C80-CC7C-4639-93CE-8DD370A6225C}">
      <dsp:nvSpPr>
        <dsp:cNvPr id="0" name=""/>
        <dsp:cNvSpPr/>
      </dsp:nvSpPr>
      <dsp:spPr>
        <a:xfrm>
          <a:off x="0" y="1219825"/>
          <a:ext cx="7220413" cy="1584516"/>
        </a:xfrm>
        <a:prstGeom prst="roundRect">
          <a:avLst>
            <a:gd name="adj" fmla="val 1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dsp:style>
    </dsp:sp>
    <dsp:sp modelId="{3F568F59-4EFE-457E-BC72-4277E6D659C3}">
      <dsp:nvSpPr>
        <dsp:cNvPr id="0" name=""/>
        <dsp:cNvSpPr/>
      </dsp:nvSpPr>
      <dsp:spPr>
        <a:xfrm>
          <a:off x="479316" y="1576342"/>
          <a:ext cx="871483" cy="8714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D207BF-799F-4C3B-B9BF-AFE608FE2827}">
      <dsp:nvSpPr>
        <dsp:cNvPr id="0" name=""/>
        <dsp:cNvSpPr/>
      </dsp:nvSpPr>
      <dsp:spPr>
        <a:xfrm>
          <a:off x="1830116" y="1219825"/>
          <a:ext cx="5390296" cy="15845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95" tIns="167695" rIns="167695" bIns="167695" numCol="1" spcCol="1270" anchor="ctr" anchorCtr="0">
          <a:noAutofit/>
        </a:bodyPr>
        <a:lstStyle/>
        <a:p>
          <a:pPr marL="0" lvl="0" indent="0" algn="l" defTabSz="1778000">
            <a:lnSpc>
              <a:spcPct val="100000"/>
            </a:lnSpc>
            <a:spcBef>
              <a:spcPct val="0"/>
            </a:spcBef>
            <a:spcAft>
              <a:spcPct val="35000"/>
            </a:spcAft>
            <a:buNone/>
          </a:pPr>
          <a:r>
            <a:rPr lang="en-AU" sz="4000" b="0" i="0" u="none" strike="noStrike" kern="1200" dirty="0">
              <a:solidFill>
                <a:schemeClr val="tx1"/>
              </a:solidFill>
              <a:effectLst/>
              <a:latin typeface="Calibri" panose="020F0502020204030204" pitchFamily="34" charset="0"/>
              <a:ea typeface="+mn-ea"/>
              <a:cs typeface="Calibri" panose="020F0502020204030204" pitchFamily="34" charset="0"/>
            </a:rPr>
            <a:t>Don’t use what we can’t understand or control.</a:t>
          </a:r>
          <a:endParaRPr lang="en-US" sz="4000" kern="1200" dirty="0">
            <a:latin typeface="Calibri" panose="020F0502020204030204" pitchFamily="34" charset="0"/>
            <a:cs typeface="Calibri" panose="020F0502020204030204" pitchFamily="34" charset="0"/>
          </a:endParaRPr>
        </a:p>
      </dsp:txBody>
      <dsp:txXfrm>
        <a:off x="1830116" y="1219825"/>
        <a:ext cx="5390296" cy="1584516"/>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5E6A94-F9D0-F949-A2E6-88BB0FA9AE70}" type="datetimeFigureOut">
              <a:rPr lang="en-AU" smtClean="0"/>
              <a:t>18/8/2025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470EC3-93A1-B142-A387-1B05116AE6AB}" type="slidenum">
              <a:rPr lang="en-AU" smtClean="0"/>
              <a:t>‹#›</a:t>
            </a:fld>
            <a:endParaRPr lang="en-AU"/>
          </a:p>
        </p:txBody>
      </p:sp>
    </p:spTree>
    <p:extLst>
      <p:ext uri="{BB962C8B-B14F-4D97-AF65-F5344CB8AC3E}">
        <p14:creationId xmlns:p14="http://schemas.microsoft.com/office/powerpoint/2010/main" val="2582086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Choices have consequences. And sometimes, the consequences do not hit us until much later. Wearable smart devices are a choice. Insightful, motivational, convenient, and sometimes, even lifesaving.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Wearables are our biological extensions, collecting and streaming in real time, a vast amount of biological and location data to various data hungry third parties across the world.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This presentation is not a rejection or an advocacy of wearables. It is an examination of two things</a:t>
            </a: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The risks presented by wearables collecting and streaming our biological and location data in real time, and</a:t>
            </a:r>
          </a:p>
          <a:p>
            <a:pPr lvl="0"/>
            <a:r>
              <a:rPr lang="en-AU" sz="1200" kern="1200" dirty="0">
                <a:solidFill>
                  <a:schemeClr val="tx1"/>
                </a:solidFill>
                <a:effectLst/>
                <a:latin typeface="+mn-lt"/>
                <a:ea typeface="+mn-ea"/>
                <a:cs typeface="+mn-cs"/>
              </a:rPr>
              <a:t>How we can continue using these devices without trading away our safety and control</a:t>
            </a:r>
          </a:p>
        </p:txBody>
      </p:sp>
      <p:sp>
        <p:nvSpPr>
          <p:cNvPr id="4" name="Slide Number Placeholder 3"/>
          <p:cNvSpPr>
            <a:spLocks noGrp="1"/>
          </p:cNvSpPr>
          <p:nvPr>
            <p:ph type="sldNum" sz="quarter" idx="5"/>
          </p:nvPr>
        </p:nvSpPr>
        <p:spPr/>
        <p:txBody>
          <a:bodyPr/>
          <a:lstStyle/>
          <a:p>
            <a:fld id="{FD470EC3-93A1-B142-A387-1B05116AE6AB}" type="slidenum">
              <a:rPr lang="en-AU" smtClean="0"/>
              <a:t>1</a:t>
            </a:fld>
            <a:endParaRPr lang="en-AU"/>
          </a:p>
        </p:txBody>
      </p:sp>
    </p:spTree>
    <p:extLst>
      <p:ext uri="{BB962C8B-B14F-4D97-AF65-F5344CB8AC3E}">
        <p14:creationId xmlns:p14="http://schemas.microsoft.com/office/powerpoint/2010/main" val="4138741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Detailed KCD</a:t>
            </a:r>
          </a:p>
        </p:txBody>
      </p:sp>
      <p:sp>
        <p:nvSpPr>
          <p:cNvPr id="4" name="Slide Number Placeholder 3"/>
          <p:cNvSpPr>
            <a:spLocks noGrp="1"/>
          </p:cNvSpPr>
          <p:nvPr>
            <p:ph type="sldNum" sz="quarter" idx="5"/>
          </p:nvPr>
        </p:nvSpPr>
        <p:spPr/>
        <p:txBody>
          <a:bodyPr/>
          <a:lstStyle/>
          <a:p>
            <a:fld id="{FD470EC3-93A1-B142-A387-1B05116AE6AB}" type="slidenum">
              <a:rPr lang="en-AU" smtClean="0"/>
              <a:t>10</a:t>
            </a:fld>
            <a:endParaRPr lang="en-AU"/>
          </a:p>
        </p:txBody>
      </p:sp>
    </p:spTree>
    <p:extLst>
      <p:ext uri="{BB962C8B-B14F-4D97-AF65-F5344CB8AC3E}">
        <p14:creationId xmlns:p14="http://schemas.microsoft.com/office/powerpoint/2010/main" val="28812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Modern wearables don’t just count steps or calories. They track heart-rate, oxygen levels, how we walk, menstrual cycles, tremors, GPS trails, and our proximity.</a:t>
            </a:r>
          </a:p>
          <a:p>
            <a:r>
              <a:rPr lang="en-AU" sz="1200" kern="1200" dirty="0">
                <a:solidFill>
                  <a:schemeClr val="tx1"/>
                </a:solidFill>
                <a:effectLst/>
                <a:latin typeface="+mn-lt"/>
                <a:ea typeface="+mn-ea"/>
                <a:cs typeface="+mn-cs"/>
              </a:rPr>
              <a:t>Piece by piece, the wearables build a real-time digital twin of our body, feelings, behaviour, and our whereabouts. The digital twin remains in sync with our physical reality every second we choose to wear a smart device.</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In clinical, disability, aged care, and space exploration settings, a real-time biological digital twin is immensely helpful. Continuous monitoring can spot emerging conditions before we feel them. In some cases, this can prevent injury, reduce medical impact, or save lives.</a:t>
            </a:r>
          </a:p>
          <a:p>
            <a:br>
              <a:rPr lang="en-AU" sz="1200" kern="1200" dirty="0">
                <a:solidFill>
                  <a:schemeClr val="tx1"/>
                </a:solidFill>
                <a:effectLst/>
                <a:latin typeface="+mn-lt"/>
                <a:ea typeface="+mn-ea"/>
                <a:cs typeface="+mn-cs"/>
              </a:rPr>
            </a:br>
            <a:r>
              <a:rPr lang="en-AU" sz="1200" kern="1200" dirty="0">
                <a:solidFill>
                  <a:schemeClr val="tx1"/>
                </a:solidFill>
                <a:effectLst/>
                <a:latin typeface="+mn-lt"/>
                <a:ea typeface="+mn-ea"/>
                <a:cs typeface="+mn-cs"/>
              </a:rPr>
              <a:t>In retail, wearable devices speed up payments and, when paired with biometrics, they can reduce payment scams and frauds. </a:t>
            </a:r>
          </a:p>
          <a:p>
            <a:r>
              <a:rPr lang="en-AU" sz="1200" kern="1200" dirty="0">
                <a:solidFill>
                  <a:schemeClr val="tx1"/>
                </a:solidFill>
                <a:effectLst/>
                <a:latin typeface="+mn-lt"/>
                <a:ea typeface="+mn-ea"/>
                <a:cs typeface="+mn-cs"/>
              </a:rPr>
              <a:t> </a:t>
            </a:r>
          </a:p>
          <a:p>
            <a:r>
              <a:rPr lang="en-AU" sz="1200" i="1" kern="1200" dirty="0">
                <a:solidFill>
                  <a:schemeClr val="tx1"/>
                </a:solidFill>
                <a:effectLst/>
                <a:latin typeface="+mn-lt"/>
                <a:ea typeface="+mn-ea"/>
                <a:cs typeface="+mn-cs"/>
              </a:rPr>
              <a:t>But, if we pause and look at the diversity and enormity of our personal, biological, and physical wellbeing and weaknesses these devices and their makers collect… and share with a large number of third parties and Governments across the world – the privacy and safety risks start to dawn upon us.</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470EC3-93A1-B142-A387-1B05116AE6AB}" type="slidenum">
              <a:rPr lang="en-AU" smtClean="0"/>
              <a:t>2</a:t>
            </a:fld>
            <a:endParaRPr lang="en-AU"/>
          </a:p>
        </p:txBody>
      </p:sp>
    </p:spTree>
    <p:extLst>
      <p:ext uri="{BB962C8B-B14F-4D97-AF65-F5344CB8AC3E}">
        <p14:creationId xmlns:p14="http://schemas.microsoft.com/office/powerpoint/2010/main" val="3145922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For most reputable devices such as Apple, Fitbit, Garmin, Samsung, and clinical wearables, the answer to the obvious question - “Can our wearables be hacked? - is: not easily and doing so is not a good return on investment for malicious actors. </a:t>
            </a:r>
          </a:p>
          <a:p>
            <a:br>
              <a:rPr lang="en-AU" sz="1200" kern="1200" dirty="0">
                <a:solidFill>
                  <a:schemeClr val="tx1"/>
                </a:solidFill>
                <a:effectLst/>
                <a:latin typeface="+mn-lt"/>
                <a:ea typeface="+mn-ea"/>
                <a:cs typeface="+mn-cs"/>
              </a:rPr>
            </a:br>
            <a:r>
              <a:rPr lang="en-AU" sz="1200" kern="1200" dirty="0">
                <a:solidFill>
                  <a:schemeClr val="tx1"/>
                </a:solidFill>
                <a:effectLst/>
                <a:latin typeface="+mn-lt"/>
                <a:ea typeface="+mn-ea"/>
                <a:cs typeface="+mn-cs"/>
              </a:rPr>
              <a:t>That’s because the reputed retail and clinical manufacturers build highly robust and secure hardware, and they keep the operating systems and firmware up to date. MFA helps with access control. Transmission over Bluetooth, Wi-Fi, or 5G is encrypted. The devices, the data stream, and the streaming channel are not where the real risks are.</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The exploitable risks sit where our biological and location data is pooled at scale and stitched back into a real-time picture of our lives. The exploitable risks also sit in the third-party applications that we install on our wearables or share our data with.</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The commercial ecosystem built around our biological data prioritises real-time access and analysis over our privacy and safety.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If we look at these third-party integrations and the centralised data store through a hostile lens, it’s a portal into millions of people’s bodies, daily routines, and real-life vulnerabilities.</a:t>
            </a:r>
          </a:p>
        </p:txBody>
      </p:sp>
      <p:sp>
        <p:nvSpPr>
          <p:cNvPr id="4" name="Slide Number Placeholder 3"/>
          <p:cNvSpPr>
            <a:spLocks noGrp="1"/>
          </p:cNvSpPr>
          <p:nvPr>
            <p:ph type="sldNum" sz="quarter" idx="5"/>
          </p:nvPr>
        </p:nvSpPr>
        <p:spPr/>
        <p:txBody>
          <a:bodyPr/>
          <a:lstStyle/>
          <a:p>
            <a:fld id="{FD470EC3-93A1-B142-A387-1B05116AE6AB}" type="slidenum">
              <a:rPr lang="en-AU" smtClean="0"/>
              <a:t>3</a:t>
            </a:fld>
            <a:endParaRPr lang="en-AU"/>
          </a:p>
        </p:txBody>
      </p:sp>
    </p:spTree>
    <p:extLst>
      <p:ext uri="{BB962C8B-B14F-4D97-AF65-F5344CB8AC3E}">
        <p14:creationId xmlns:p14="http://schemas.microsoft.com/office/powerpoint/2010/main" val="2097433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92F88-3C4B-BF74-E68C-C4B2D201A9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8463BE-1C9A-BD71-BA63-7740DCFA49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A0A7E5-14E3-6AAC-93E1-A1B8E4982A1A}"/>
              </a:ext>
            </a:extLst>
          </p:cNvPr>
          <p:cNvSpPr>
            <a:spLocks noGrp="1"/>
          </p:cNvSpPr>
          <p:nvPr>
            <p:ph type="body" idx="1"/>
          </p:nvPr>
        </p:nvSpPr>
        <p:spPr/>
        <p:txBody>
          <a:bodyPr/>
          <a:lstStyle/>
          <a:p>
            <a:r>
              <a:rPr lang="en-AU" sz="1200" kern="1200" dirty="0">
                <a:solidFill>
                  <a:schemeClr val="tx1"/>
                </a:solidFill>
                <a:effectLst/>
                <a:latin typeface="+mn-lt"/>
                <a:ea typeface="+mn-ea"/>
                <a:cs typeface="+mn-cs"/>
              </a:rPr>
              <a:t>Our wearables keep drawing the same lines on their maps — home, work, school, childcare, clinics, running tracks, defence bases, data centres, etc.</a:t>
            </a:r>
          </a:p>
          <a:p>
            <a:r>
              <a:rPr lang="en-AU" sz="1200" kern="1200" dirty="0">
                <a:solidFill>
                  <a:schemeClr val="tx1"/>
                </a:solidFill>
                <a:effectLst/>
                <a:latin typeface="+mn-lt"/>
                <a:ea typeface="+mn-ea"/>
                <a:cs typeface="+mn-cs"/>
              </a:rPr>
              <a:t> </a:t>
            </a:r>
            <a:br>
              <a:rPr lang="en-AU" sz="1200" kern="1200" dirty="0">
                <a:solidFill>
                  <a:schemeClr val="tx1"/>
                </a:solidFill>
                <a:effectLst/>
                <a:latin typeface="+mn-lt"/>
                <a:ea typeface="+mn-ea"/>
                <a:cs typeface="+mn-cs"/>
              </a:rPr>
            </a:br>
            <a:r>
              <a:rPr lang="en-AU" sz="1200" kern="1200" dirty="0">
                <a:solidFill>
                  <a:schemeClr val="tx1"/>
                </a:solidFill>
                <a:effectLst/>
                <a:latin typeface="+mn-lt"/>
                <a:ea typeface="+mn-ea"/>
                <a:cs typeface="+mn-cs"/>
              </a:rPr>
              <a:t>If a business or a malicious actor wants to create a real-time and accurate map of us, our loved ones, and what tangibly matters to us, centralised and real-time data stores like these are the greatest repositories to tap into. </a:t>
            </a:r>
          </a:p>
        </p:txBody>
      </p:sp>
      <p:sp>
        <p:nvSpPr>
          <p:cNvPr id="4" name="Slide Number Placeholder 3">
            <a:extLst>
              <a:ext uri="{FF2B5EF4-FFF2-40B4-BE49-F238E27FC236}">
                <a16:creationId xmlns:a16="http://schemas.microsoft.com/office/drawing/2014/main" id="{F1CD5E80-D06A-F3B3-64A5-45BBE3F5284F}"/>
              </a:ext>
            </a:extLst>
          </p:cNvPr>
          <p:cNvSpPr>
            <a:spLocks noGrp="1"/>
          </p:cNvSpPr>
          <p:nvPr>
            <p:ph type="sldNum" sz="quarter" idx="5"/>
          </p:nvPr>
        </p:nvSpPr>
        <p:spPr/>
        <p:txBody>
          <a:bodyPr/>
          <a:lstStyle/>
          <a:p>
            <a:fld id="{FD470EC3-93A1-B142-A387-1B05116AE6AB}" type="slidenum">
              <a:rPr lang="en-AU" smtClean="0"/>
              <a:t>4</a:t>
            </a:fld>
            <a:endParaRPr lang="en-AU"/>
          </a:p>
        </p:txBody>
      </p:sp>
    </p:spTree>
    <p:extLst>
      <p:ext uri="{BB962C8B-B14F-4D97-AF65-F5344CB8AC3E}">
        <p14:creationId xmlns:p14="http://schemas.microsoft.com/office/powerpoint/2010/main" val="899764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D9F0A-5848-CCD9-0987-38DA2845C4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7BBF60-58A0-DA34-251A-32CF979908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3B0600-698E-BBF5-AC11-03F2488B5FBB}"/>
              </a:ext>
            </a:extLst>
          </p:cNvPr>
          <p:cNvSpPr>
            <a:spLocks noGrp="1"/>
          </p:cNvSpPr>
          <p:nvPr>
            <p:ph type="body" idx="1"/>
          </p:nvPr>
        </p:nvSpPr>
        <p:spPr/>
        <p:txBody>
          <a:bodyPr/>
          <a:lstStyle/>
          <a:p>
            <a:r>
              <a:rPr lang="en-AU" sz="1200" kern="1200" dirty="0">
                <a:solidFill>
                  <a:schemeClr val="tx1"/>
                </a:solidFill>
                <a:effectLst/>
                <a:latin typeface="+mn-lt"/>
                <a:ea typeface="+mn-ea"/>
                <a:cs typeface="+mn-cs"/>
              </a:rPr>
              <a:t>A compromised third-party app or data store can lead to a takeover of our accounts connected with our wearables, and this account takeover can compromise our safety in the real world.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It can strand us at a gate, block payments, make unauthorised payments, or silence critical alerts right when we need them. Stolen or spoofed signals from our devices can be relayed to unlock a home or a car. Shared health and location data can become a tool for stalking and coercive control in domestic abuse cases.</a:t>
            </a:r>
          </a:p>
          <a:p>
            <a:r>
              <a:rPr lang="en-AU" sz="1200" kern="1200" dirty="0">
                <a:solidFill>
                  <a:schemeClr val="tx1"/>
                </a:solidFill>
                <a:effectLst/>
                <a:latin typeface="+mn-lt"/>
                <a:ea typeface="+mn-ea"/>
                <a:cs typeface="+mn-cs"/>
              </a:rPr>
              <a:t> </a:t>
            </a:r>
          </a:p>
          <a:p>
            <a:r>
              <a:rPr lang="en-AU" sz="1200" i="1" kern="1200" dirty="0">
                <a:solidFill>
                  <a:schemeClr val="tx1"/>
                </a:solidFill>
                <a:effectLst/>
                <a:latin typeface="+mn-lt"/>
                <a:ea typeface="+mn-ea"/>
                <a:cs typeface="+mn-cs"/>
              </a:rPr>
              <a:t>Sensor spoofing can trigger false clinical alarms, or worse, suppress real clinical alarms, tricking us into making bad decisions based on bad data.</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Even if our accounts are never hijacked, there is another hidden risk. The  long-term retention and analysis of our data create profiles that shape decisions about us without our knowledge or consent.</a:t>
            </a:r>
          </a:p>
        </p:txBody>
      </p:sp>
      <p:sp>
        <p:nvSpPr>
          <p:cNvPr id="4" name="Slide Number Placeholder 3">
            <a:extLst>
              <a:ext uri="{FF2B5EF4-FFF2-40B4-BE49-F238E27FC236}">
                <a16:creationId xmlns:a16="http://schemas.microsoft.com/office/drawing/2014/main" id="{2D4DAC6A-6CA8-08E7-DAAC-2E8EEB4513EE}"/>
              </a:ext>
            </a:extLst>
          </p:cNvPr>
          <p:cNvSpPr>
            <a:spLocks noGrp="1"/>
          </p:cNvSpPr>
          <p:nvPr>
            <p:ph type="sldNum" sz="quarter" idx="5"/>
          </p:nvPr>
        </p:nvSpPr>
        <p:spPr/>
        <p:txBody>
          <a:bodyPr/>
          <a:lstStyle/>
          <a:p>
            <a:fld id="{FD470EC3-93A1-B142-A387-1B05116AE6AB}" type="slidenum">
              <a:rPr lang="en-AU" smtClean="0"/>
              <a:t>5</a:t>
            </a:fld>
            <a:endParaRPr lang="en-AU"/>
          </a:p>
        </p:txBody>
      </p:sp>
    </p:spTree>
    <p:extLst>
      <p:ext uri="{BB962C8B-B14F-4D97-AF65-F5344CB8AC3E}">
        <p14:creationId xmlns:p14="http://schemas.microsoft.com/office/powerpoint/2010/main" val="4240322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798B1-70B5-B9EF-5057-B9472075E1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256294-0D81-E21E-53D8-C6B4266181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5DA3A4-1463-4428-2AFF-E963A148E77C}"/>
              </a:ext>
            </a:extLst>
          </p:cNvPr>
          <p:cNvSpPr>
            <a:spLocks noGrp="1"/>
          </p:cNvSpPr>
          <p:nvPr>
            <p:ph type="body" idx="1"/>
          </p:nvPr>
        </p:nvSpPr>
        <p:spPr/>
        <p:txBody>
          <a:bodyPr/>
          <a:lstStyle/>
          <a:p>
            <a:r>
              <a:rPr lang="en-AU" sz="1200" kern="1200" dirty="0">
                <a:solidFill>
                  <a:schemeClr val="tx1"/>
                </a:solidFill>
                <a:effectLst/>
                <a:latin typeface="+mn-lt"/>
                <a:ea typeface="+mn-ea"/>
                <a:cs typeface="+mn-cs"/>
              </a:rPr>
              <a:t>Once our data lands with a third party, it stops working for us.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Data from wellness apps flow to insurance underwriters and are used to determine eligibility for certain insurance covers.</a:t>
            </a:r>
          </a:p>
          <a:p>
            <a:br>
              <a:rPr lang="en-AU" sz="1200" kern="1200" dirty="0">
                <a:solidFill>
                  <a:schemeClr val="tx1"/>
                </a:solidFill>
                <a:effectLst/>
                <a:latin typeface="+mn-lt"/>
                <a:ea typeface="+mn-ea"/>
                <a:cs typeface="+mn-cs"/>
              </a:rPr>
            </a:br>
            <a:r>
              <a:rPr lang="en-AU" sz="1200" kern="1200" dirty="0">
                <a:solidFill>
                  <a:schemeClr val="tx1"/>
                </a:solidFill>
                <a:effectLst/>
                <a:latin typeface="+mn-lt"/>
                <a:ea typeface="+mn-ea"/>
                <a:cs typeface="+mn-cs"/>
              </a:rPr>
              <a:t>Electronic transactions, Wi-Fi logs, and ad IDs can stitch anonymous and de-identified data back to us, and in aggregation, can uniquely identify us for commercial or security profiling. </a:t>
            </a:r>
          </a:p>
          <a:p>
            <a:r>
              <a:rPr lang="en-AU" sz="1200" kern="1200" dirty="0">
                <a:solidFill>
                  <a:schemeClr val="tx1"/>
                </a:solidFill>
                <a:effectLst/>
                <a:latin typeface="+mn-lt"/>
                <a:ea typeface="+mn-ea"/>
                <a:cs typeface="+mn-cs"/>
              </a:rPr>
              <a:t> </a:t>
            </a:r>
          </a:p>
          <a:p>
            <a:r>
              <a:rPr lang="en-AU" sz="1200" i="1" kern="1200" dirty="0">
                <a:solidFill>
                  <a:schemeClr val="tx1"/>
                </a:solidFill>
                <a:effectLst/>
                <a:latin typeface="+mn-lt"/>
                <a:ea typeface="+mn-ea"/>
                <a:cs typeface="+mn-cs"/>
              </a:rPr>
              <a:t>Data models train on our traces and assign scores that follow us around. In courts, at border controls - or after a merger, years of our personal, biological, location, and financial data can change hands without our consent because we accepted the T&amp;Cs all those years ago.</a:t>
            </a:r>
            <a:endParaRPr lang="en-AU"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5DFD3E09-36AA-62EB-2564-A60524591534}"/>
              </a:ext>
            </a:extLst>
          </p:cNvPr>
          <p:cNvSpPr>
            <a:spLocks noGrp="1"/>
          </p:cNvSpPr>
          <p:nvPr>
            <p:ph type="sldNum" sz="quarter" idx="5"/>
          </p:nvPr>
        </p:nvSpPr>
        <p:spPr/>
        <p:txBody>
          <a:bodyPr/>
          <a:lstStyle/>
          <a:p>
            <a:fld id="{FD470EC3-93A1-B142-A387-1B05116AE6AB}" type="slidenum">
              <a:rPr lang="en-AU" smtClean="0"/>
              <a:t>6</a:t>
            </a:fld>
            <a:endParaRPr lang="en-AU"/>
          </a:p>
        </p:txBody>
      </p:sp>
    </p:spTree>
    <p:extLst>
      <p:ext uri="{BB962C8B-B14F-4D97-AF65-F5344CB8AC3E}">
        <p14:creationId xmlns:p14="http://schemas.microsoft.com/office/powerpoint/2010/main" val="2121869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7F16D-4DEB-8D18-F6EF-93C91CCC3F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99742E-9E27-43A3-790F-5CC6843E08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B848C5-233D-FE7A-9E11-FEA78B4707B8}"/>
              </a:ext>
            </a:extLst>
          </p:cNvPr>
          <p:cNvSpPr>
            <a:spLocks noGrp="1"/>
          </p:cNvSpPr>
          <p:nvPr>
            <p:ph type="body" idx="1"/>
          </p:nvPr>
        </p:nvSpPr>
        <p:spPr/>
        <p:txBody>
          <a:bodyPr/>
          <a:lstStyle/>
          <a:p>
            <a:r>
              <a:rPr lang="en-AU" sz="1200" kern="1200" dirty="0">
                <a:solidFill>
                  <a:schemeClr val="tx1"/>
                </a:solidFill>
                <a:effectLst/>
                <a:latin typeface="+mn-lt"/>
                <a:ea typeface="+mn-ea"/>
                <a:cs typeface="+mn-cs"/>
              </a:rPr>
              <a:t>Part of the risk is perception versus reality.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We believe deleting a third-party mobile app stops the data sync from our wearables. In reality, the data keeps syncing unless we revoke access from within the mobile app of our Fitbit or Apple watch. Consent fatigue means most of us click allow or accept without fully understanding the second degree consequences of our choices.</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Most businesses in this space do not have malicious intention, but our real-time biological data is what keeps these businesses profitable, thereby influencing their priorities.</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We do have some choices, but they are often hidden, inconvenient, or time-boxed. Businesses get acquired, sometimes by foreign entities that may not have to abide by the laws of their consumers’ countries. Our data gets mixed up in legal investigations spanning global jurisdictions – thereby exposing us to state actors whose interests may be misaligned with ours.</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Over time, the gap between what we believe is happening and what’s actually happening becomes too wide to close or undo.</a:t>
            </a:r>
          </a:p>
        </p:txBody>
      </p:sp>
      <p:sp>
        <p:nvSpPr>
          <p:cNvPr id="4" name="Slide Number Placeholder 3">
            <a:extLst>
              <a:ext uri="{FF2B5EF4-FFF2-40B4-BE49-F238E27FC236}">
                <a16:creationId xmlns:a16="http://schemas.microsoft.com/office/drawing/2014/main" id="{5B90C1AD-2726-C323-E6CD-69783E874296}"/>
              </a:ext>
            </a:extLst>
          </p:cNvPr>
          <p:cNvSpPr>
            <a:spLocks noGrp="1"/>
          </p:cNvSpPr>
          <p:nvPr>
            <p:ph type="sldNum" sz="quarter" idx="5"/>
          </p:nvPr>
        </p:nvSpPr>
        <p:spPr/>
        <p:txBody>
          <a:bodyPr/>
          <a:lstStyle/>
          <a:p>
            <a:fld id="{FD470EC3-93A1-B142-A387-1B05116AE6AB}" type="slidenum">
              <a:rPr lang="en-AU" smtClean="0"/>
              <a:t>7</a:t>
            </a:fld>
            <a:endParaRPr lang="en-AU"/>
          </a:p>
        </p:txBody>
      </p:sp>
    </p:spTree>
    <p:extLst>
      <p:ext uri="{BB962C8B-B14F-4D97-AF65-F5344CB8AC3E}">
        <p14:creationId xmlns:p14="http://schemas.microsoft.com/office/powerpoint/2010/main" val="693984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B006F-BAC9-D5B8-54EE-E2DE08874F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B8ECD5-E618-D4F5-DC40-7FE19971AA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C100AA-422F-82CA-45D1-0237EDBB4AC8}"/>
              </a:ext>
            </a:extLst>
          </p:cNvPr>
          <p:cNvSpPr>
            <a:spLocks noGrp="1"/>
          </p:cNvSpPr>
          <p:nvPr>
            <p:ph type="body" idx="1"/>
          </p:nvPr>
        </p:nvSpPr>
        <p:spPr/>
        <p:txBody>
          <a:bodyPr/>
          <a:lstStyle/>
          <a:p>
            <a:r>
              <a:rPr lang="en-AU" sz="1200" kern="1200" dirty="0">
                <a:solidFill>
                  <a:schemeClr val="tx1"/>
                </a:solidFill>
                <a:effectLst/>
                <a:latin typeface="+mn-lt"/>
                <a:ea typeface="+mn-ea"/>
                <a:cs typeface="+mn-cs"/>
              </a:rPr>
              <a:t>Despite all the risks, the wearables offer undeniable utility. They encourage healthier habits, optimise training, make payments faster, and keep parents reassured about their kids’ whereabouts.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For someone with a heart condition, the alert from their smartwatch can mean getting to a hospital in time. For an aged-care nurse, continuous monitoring can mean catching a fall before it turns fatal. Rick Shearman, a Byron bay bodysurfer, and many others owe their lives to the emergency SOS function of their smart watches.</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However, awareness and control still matter.</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The KCD framework that I have tested in many spaces, keeps it practical:</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Know:</a:t>
            </a:r>
            <a:r>
              <a:rPr lang="en-AU" sz="1200" kern="1200" dirty="0">
                <a:solidFill>
                  <a:schemeClr val="tx1"/>
                </a:solidFill>
                <a:effectLst/>
                <a:latin typeface="+mn-lt"/>
                <a:ea typeface="+mn-ea"/>
                <a:cs typeface="+mn-cs"/>
              </a:rPr>
              <a:t> Open the Apple Health app and you’ll see data categories like heart rate, respiratory rate, cycle tracking, GPS routes, and even environmental noise levels. That data doesn’t just sit there. By default, it can flow into apps like Strava, MyFitnessPal, Vitality, or Headspace if permissions are left unchecked. Strava keeps our activity history indefinitely unless we delete it manually.</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Knowing means auditing those permissions — app by app — and checking retention policies. </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Control: </a:t>
            </a:r>
            <a:r>
              <a:rPr lang="en-AU" sz="1200" kern="1200" dirty="0">
                <a:solidFill>
                  <a:schemeClr val="tx1"/>
                </a:solidFill>
                <a:effectLst/>
                <a:latin typeface="+mn-lt"/>
                <a:ea typeface="+mn-ea"/>
                <a:cs typeface="+mn-cs"/>
              </a:rPr>
              <a:t>Deleting the Qantas Wellbeing app does not stop Fitbit data being shared with Qantas. We also need to revoke Qantas Wellbeing's access to our Fitbit data to actually break the data sync.</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Control means tightening things at the source: turning on passkeys for the Garmin Connect account, switching on MFA in Samsung Health, and removing integrations (not just apps) we don’t actively use.</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Decide:</a:t>
            </a:r>
            <a:r>
              <a:rPr lang="en-AU" sz="1200" kern="1200" dirty="0">
                <a:solidFill>
                  <a:schemeClr val="tx1"/>
                </a:solidFill>
                <a:effectLst/>
                <a:latin typeface="+mn-lt"/>
                <a:ea typeface="+mn-ea"/>
                <a:cs typeface="+mn-cs"/>
              </a:rPr>
              <a:t> Not every device gives us meaningful control. Some budget fitness trackers bury their terms in vague privacy policies, with no way to revoke access once data is uploaded, no clarity on where or how long it’s kept, and no named partners. In contrast, Apple publishes a clear data deletion process through its Privacy portal, and Garmin lets us export and permanently delete our data from Garmin Connect.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Decide means weighing those differences and walking away from devices that can’t meet a basic standard of transparency and control.</a:t>
            </a:r>
          </a:p>
        </p:txBody>
      </p:sp>
      <p:sp>
        <p:nvSpPr>
          <p:cNvPr id="4" name="Slide Number Placeholder 3">
            <a:extLst>
              <a:ext uri="{FF2B5EF4-FFF2-40B4-BE49-F238E27FC236}">
                <a16:creationId xmlns:a16="http://schemas.microsoft.com/office/drawing/2014/main" id="{564F4DCD-CF7B-8378-0693-D21AADD25B91}"/>
              </a:ext>
            </a:extLst>
          </p:cNvPr>
          <p:cNvSpPr>
            <a:spLocks noGrp="1"/>
          </p:cNvSpPr>
          <p:nvPr>
            <p:ph type="sldNum" sz="quarter" idx="5"/>
          </p:nvPr>
        </p:nvSpPr>
        <p:spPr/>
        <p:txBody>
          <a:bodyPr/>
          <a:lstStyle/>
          <a:p>
            <a:fld id="{FD470EC3-93A1-B142-A387-1B05116AE6AB}" type="slidenum">
              <a:rPr lang="en-AU" smtClean="0"/>
              <a:t>8</a:t>
            </a:fld>
            <a:endParaRPr lang="en-AU"/>
          </a:p>
        </p:txBody>
      </p:sp>
    </p:spTree>
    <p:extLst>
      <p:ext uri="{BB962C8B-B14F-4D97-AF65-F5344CB8AC3E}">
        <p14:creationId xmlns:p14="http://schemas.microsoft.com/office/powerpoint/2010/main" val="1944188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We must not be casual with a living dataset that reaches into our bodies, our homes, and our lives. </a:t>
            </a:r>
            <a:r>
              <a:rPr lang="en-AU" sz="1200" kern="1200">
                <a:solidFill>
                  <a:schemeClr val="tx1"/>
                </a:solidFill>
                <a:effectLst/>
                <a:latin typeface="+mn-lt"/>
                <a:ea typeface="+mn-ea"/>
                <a:cs typeface="+mn-cs"/>
              </a:rPr>
              <a:t>We must carefully choose what to use, and we must be mindful of the second degree consequences of our choices.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0EB1B-D694-5048-9F81-E736264AEC48}"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1402059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58310-23C6-8F9A-67AF-19D6EAC1CBC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AU"/>
          </a:p>
        </p:txBody>
      </p:sp>
      <p:sp>
        <p:nvSpPr>
          <p:cNvPr id="3" name="Subtitle 2">
            <a:extLst>
              <a:ext uri="{FF2B5EF4-FFF2-40B4-BE49-F238E27FC236}">
                <a16:creationId xmlns:a16="http://schemas.microsoft.com/office/drawing/2014/main" id="{865E8DE6-CA6F-601E-9FD0-6AC9B3A781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sp>
        <p:nvSpPr>
          <p:cNvPr id="4" name="Date Placeholder 3">
            <a:extLst>
              <a:ext uri="{FF2B5EF4-FFF2-40B4-BE49-F238E27FC236}">
                <a16:creationId xmlns:a16="http://schemas.microsoft.com/office/drawing/2014/main" id="{D5D06706-72D0-E5BD-684F-491175BEDABA}"/>
              </a:ext>
            </a:extLst>
          </p:cNvPr>
          <p:cNvSpPr>
            <a:spLocks noGrp="1"/>
          </p:cNvSpPr>
          <p:nvPr>
            <p:ph type="dt" sz="half" idx="10"/>
          </p:nvPr>
        </p:nvSpPr>
        <p:spPr/>
        <p:txBody>
          <a:bodyPr/>
          <a:lstStyle/>
          <a:p>
            <a:fld id="{5B5BE526-8293-CC47-B9B9-0D882BA9879A}" type="datetimeFigureOut">
              <a:rPr lang="en-AU" smtClean="0"/>
              <a:t>18/8/2025</a:t>
            </a:fld>
            <a:endParaRPr lang="en-AU"/>
          </a:p>
        </p:txBody>
      </p:sp>
      <p:sp>
        <p:nvSpPr>
          <p:cNvPr id="5" name="Footer Placeholder 4">
            <a:extLst>
              <a:ext uri="{FF2B5EF4-FFF2-40B4-BE49-F238E27FC236}">
                <a16:creationId xmlns:a16="http://schemas.microsoft.com/office/drawing/2014/main" id="{5B719B38-CD85-7C29-F555-9E14F5010AB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C52DF58-8BAA-1F9D-C36B-A7A7CDAF1E4C}"/>
              </a:ext>
            </a:extLst>
          </p:cNvPr>
          <p:cNvSpPr>
            <a:spLocks noGrp="1"/>
          </p:cNvSpPr>
          <p:nvPr>
            <p:ph type="sldNum" sz="quarter" idx="12"/>
          </p:nvPr>
        </p:nvSpPr>
        <p:spPr/>
        <p:txBody>
          <a:bodyPr/>
          <a:lstStyle/>
          <a:p>
            <a:fld id="{357B180E-6480-584F-8F7A-2ABE86E119B4}" type="slidenum">
              <a:rPr lang="en-AU" smtClean="0"/>
              <a:t>‹#›</a:t>
            </a:fld>
            <a:endParaRPr lang="en-AU"/>
          </a:p>
        </p:txBody>
      </p:sp>
    </p:spTree>
    <p:extLst>
      <p:ext uri="{BB962C8B-B14F-4D97-AF65-F5344CB8AC3E}">
        <p14:creationId xmlns:p14="http://schemas.microsoft.com/office/powerpoint/2010/main" val="713368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A0F6D-4E51-217A-76F2-3B8409EEA78E}"/>
              </a:ext>
            </a:extLst>
          </p:cNvPr>
          <p:cNvSpPr>
            <a:spLocks noGrp="1"/>
          </p:cNvSpPr>
          <p:nvPr>
            <p:ph type="title"/>
          </p:nvPr>
        </p:nvSpPr>
        <p:spPr/>
        <p:txBody>
          <a:bodyPr/>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9B85FC35-5757-6CB8-2B38-51B692318AC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CF1E3F07-1AA5-AA08-8E8A-B1D8543AFD80}"/>
              </a:ext>
            </a:extLst>
          </p:cNvPr>
          <p:cNvSpPr>
            <a:spLocks noGrp="1"/>
          </p:cNvSpPr>
          <p:nvPr>
            <p:ph type="dt" sz="half" idx="10"/>
          </p:nvPr>
        </p:nvSpPr>
        <p:spPr/>
        <p:txBody>
          <a:bodyPr/>
          <a:lstStyle/>
          <a:p>
            <a:fld id="{5B5BE526-8293-CC47-B9B9-0D882BA9879A}" type="datetimeFigureOut">
              <a:rPr lang="en-AU" smtClean="0"/>
              <a:t>18/8/2025</a:t>
            </a:fld>
            <a:endParaRPr lang="en-AU"/>
          </a:p>
        </p:txBody>
      </p:sp>
      <p:sp>
        <p:nvSpPr>
          <p:cNvPr id="5" name="Footer Placeholder 4">
            <a:extLst>
              <a:ext uri="{FF2B5EF4-FFF2-40B4-BE49-F238E27FC236}">
                <a16:creationId xmlns:a16="http://schemas.microsoft.com/office/drawing/2014/main" id="{F3960F74-76E1-E8E6-BA03-71D4620A0AD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7D1DC5C-90C0-3875-846D-66C32FAC6547}"/>
              </a:ext>
            </a:extLst>
          </p:cNvPr>
          <p:cNvSpPr>
            <a:spLocks noGrp="1"/>
          </p:cNvSpPr>
          <p:nvPr>
            <p:ph type="sldNum" sz="quarter" idx="12"/>
          </p:nvPr>
        </p:nvSpPr>
        <p:spPr/>
        <p:txBody>
          <a:bodyPr/>
          <a:lstStyle/>
          <a:p>
            <a:fld id="{357B180E-6480-584F-8F7A-2ABE86E119B4}" type="slidenum">
              <a:rPr lang="en-AU" smtClean="0"/>
              <a:t>‹#›</a:t>
            </a:fld>
            <a:endParaRPr lang="en-AU"/>
          </a:p>
        </p:txBody>
      </p:sp>
    </p:spTree>
    <p:extLst>
      <p:ext uri="{BB962C8B-B14F-4D97-AF65-F5344CB8AC3E}">
        <p14:creationId xmlns:p14="http://schemas.microsoft.com/office/powerpoint/2010/main" val="20443307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Number Larg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8371577" y="1673353"/>
            <a:ext cx="3287023" cy="3510898"/>
          </a:xfrm>
        </p:spPr>
        <p:txBody>
          <a:bodyPr vert="horz" lIns="91440" tIns="45720" rIns="91440" bIns="45720" rtlCol="0" anchor="ctr">
            <a:normAutofit/>
          </a:bodyPr>
          <a:lstStyle>
            <a:lvl1pPr>
              <a:lnSpc>
                <a:spcPct val="110000"/>
              </a:lnSpc>
              <a:defRPr lang="en-US" sz="2800" cap="none" baseline="0" dirty="0">
                <a:latin typeface="+mn-lt"/>
              </a:defRPr>
            </a:lvl1pPr>
          </a:lstStyle>
          <a:p>
            <a:pPr lvl="0"/>
            <a:r>
              <a:rPr lang="en-US" dirty="0"/>
              <a:t>Click to edit text</a:t>
            </a:r>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hasCustomPrompt="1"/>
          </p:nvPr>
        </p:nvSpPr>
        <p:spPr>
          <a:xfrm>
            <a:off x="365759" y="1328272"/>
            <a:ext cx="7445950" cy="4169651"/>
          </a:xfrm>
        </p:spPr>
        <p:txBody>
          <a:bodyPr anchor="ctr">
            <a:normAutofit/>
          </a:bodyPr>
          <a:lstStyle>
            <a:lvl1pPr marL="0" indent="0" algn="ctr">
              <a:lnSpc>
                <a:spcPct val="110000"/>
              </a:lnSpc>
              <a:buNone/>
              <a:defRPr sz="23700" cap="none" baseline="0">
                <a:solidFill>
                  <a:schemeClr val="accent1"/>
                </a:solidFill>
                <a:latin typeface="+mj-lt"/>
              </a:defRPr>
            </a:lvl1pPr>
            <a:lvl2pPr marL="228600" indent="0" algn="l">
              <a:lnSpc>
                <a:spcPct val="110000"/>
              </a:lnSpc>
              <a:buNone/>
              <a:defRPr sz="2400" cap="none" baseline="0">
                <a:solidFill>
                  <a:schemeClr val="bg1"/>
                </a:solidFill>
              </a:defRPr>
            </a:lvl2pPr>
            <a:lvl3pPr marL="457200" indent="0" algn="l">
              <a:lnSpc>
                <a:spcPct val="110000"/>
              </a:lnSpc>
              <a:buNone/>
              <a:defRPr sz="2000" cap="none" baseline="0">
                <a:solidFill>
                  <a:schemeClr val="bg1"/>
                </a:solidFill>
              </a:defRPr>
            </a:lvl3pPr>
            <a:lvl4pPr marL="685800" indent="0" algn="l">
              <a:lnSpc>
                <a:spcPct val="110000"/>
              </a:lnSpc>
              <a:buNone/>
              <a:defRPr sz="1800" cap="none" baseline="0">
                <a:solidFill>
                  <a:schemeClr val="bg1"/>
                </a:solidFill>
              </a:defRPr>
            </a:lvl4pPr>
            <a:lvl5pPr marL="914400" indent="0" algn="l">
              <a:lnSpc>
                <a:spcPct val="110000"/>
              </a:lnSpc>
              <a:buNone/>
              <a:defRPr sz="1600" cap="none" baseline="0">
                <a:solidFill>
                  <a:schemeClr val="bg1"/>
                </a:solidFill>
              </a:defRPr>
            </a:lvl5pPr>
          </a:lstStyle>
          <a:p>
            <a:pPr lvl="0"/>
            <a:r>
              <a:rPr lang="en-US" dirty="0"/>
              <a:t>##%</a:t>
            </a:r>
          </a:p>
        </p:txBody>
      </p:sp>
      <p:sp>
        <p:nvSpPr>
          <p:cNvPr id="11" name="Footer Placeholder 10">
            <a:extLst>
              <a:ext uri="{FF2B5EF4-FFF2-40B4-BE49-F238E27FC236}">
                <a16:creationId xmlns:a16="http://schemas.microsoft.com/office/drawing/2014/main" id="{446459C9-E9DA-926C-F0C0-5EEDE6960776}"/>
              </a:ext>
            </a:extLst>
          </p:cNvPr>
          <p:cNvSpPr>
            <a:spLocks noGrp="1"/>
          </p:cNvSpPr>
          <p:nvPr>
            <p:ph type="ftr" sz="quarter" idx="15"/>
          </p:nvPr>
        </p:nvSpPr>
        <p:spPr/>
        <p:txBody>
          <a:bodyPr/>
          <a:lstStyle/>
          <a:p>
            <a:r>
              <a:rPr lang="en-US"/>
              <a:t>Sample Footer Text</a:t>
            </a:r>
          </a:p>
        </p:txBody>
      </p:sp>
      <p:sp>
        <p:nvSpPr>
          <p:cNvPr id="8" name="Date Placeholder 7">
            <a:extLst>
              <a:ext uri="{FF2B5EF4-FFF2-40B4-BE49-F238E27FC236}">
                <a16:creationId xmlns:a16="http://schemas.microsoft.com/office/drawing/2014/main" id="{C1D02E87-8057-8AC7-6F57-2066BA1BC9B7}"/>
              </a:ext>
            </a:extLst>
          </p:cNvPr>
          <p:cNvSpPr>
            <a:spLocks noGrp="1"/>
          </p:cNvSpPr>
          <p:nvPr>
            <p:ph type="dt" sz="half" idx="14"/>
          </p:nvPr>
        </p:nvSpPr>
        <p:spPr/>
        <p:txBody>
          <a:bodyPr/>
          <a:lstStyle/>
          <a:p>
            <a:fld id="{34DFD6AF-0F92-4F71-9576-F6847C4CFE31}" type="datetime1">
              <a:rPr lang="en-US" smtClean="0"/>
              <a:t>8/18/25</a:t>
            </a:fld>
            <a:endParaRPr lang="en-US"/>
          </a:p>
        </p:txBody>
      </p:sp>
      <p:sp>
        <p:nvSpPr>
          <p:cNvPr id="12" name="Slide Number Placeholder 11">
            <a:extLst>
              <a:ext uri="{FF2B5EF4-FFF2-40B4-BE49-F238E27FC236}">
                <a16:creationId xmlns:a16="http://schemas.microsoft.com/office/drawing/2014/main" id="{52EFA3D8-21DC-0E04-B4E7-4C502496DF9B}"/>
              </a:ext>
            </a:extLst>
          </p:cNvPr>
          <p:cNvSpPr>
            <a:spLocks noGrp="1"/>
          </p:cNvSpPr>
          <p:nvPr>
            <p:ph type="sldNum" sz="quarter" idx="16"/>
          </p:nvPr>
        </p:nvSpPr>
        <p:spPr/>
        <p:txBody>
          <a:bodyPr/>
          <a:lstStyle/>
          <a:p>
            <a:fld id="{DD84031F-D6BF-4677-B12E-7D8B88BA70F7}" type="slidenum">
              <a:rPr lang="en-US" smtClean="0"/>
              <a:t>‹#›</a:t>
            </a:fld>
            <a:endParaRPr lang="en-US"/>
          </a:p>
        </p:txBody>
      </p:sp>
      <p:cxnSp>
        <p:nvCxnSpPr>
          <p:cNvPr id="9" name="Straight Connector 8">
            <a:extLst>
              <a:ext uri="{FF2B5EF4-FFF2-40B4-BE49-F238E27FC236}">
                <a16:creationId xmlns:a16="http://schemas.microsoft.com/office/drawing/2014/main" id="{2426DA2D-1FAE-447C-839B-22F6F0CB343E}"/>
              </a:ext>
            </a:extLst>
          </p:cNvPr>
          <p:cNvCxnSpPr>
            <a:cxnSpLocks/>
          </p:cNvCxnSpPr>
          <p:nvPr/>
        </p:nvCxnSpPr>
        <p:spPr>
          <a:xfrm>
            <a:off x="516418" y="1198471"/>
            <a:ext cx="11142182"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29FD6543-37F0-7721-32E4-3B3C905CC66D}"/>
              </a:ext>
            </a:extLst>
          </p:cNvPr>
          <p:cNvCxnSpPr>
            <a:cxnSpLocks/>
          </p:cNvCxnSpPr>
          <p:nvPr/>
        </p:nvCxnSpPr>
        <p:spPr>
          <a:xfrm>
            <a:off x="530352" y="5638290"/>
            <a:ext cx="11149242"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660032"/>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Statement">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411480" y="722376"/>
            <a:ext cx="10762488" cy="5458968"/>
          </a:xfrm>
        </p:spPr>
        <p:txBody>
          <a:bodyPr vert="horz" lIns="91440" tIns="45720" rIns="91440" bIns="45720" rtlCol="0">
            <a:normAutofit/>
          </a:bodyPr>
          <a:lstStyle>
            <a:lvl1pPr marL="0" indent="0">
              <a:lnSpc>
                <a:spcPct val="90000"/>
              </a:lnSpc>
              <a:buNone/>
              <a:defRPr lang="en-US" sz="7200" cap="all" baseline="0" dirty="0">
                <a:latin typeface="+mj-lt"/>
              </a:defRPr>
            </a:lvl1pPr>
            <a:lvl2pPr marL="457200" indent="0">
              <a:lnSpc>
                <a:spcPct val="90000"/>
              </a:lnSpc>
              <a:buNone/>
              <a:defRPr lang="en-US" sz="6600" cap="all" baseline="0" dirty="0">
                <a:latin typeface="+mj-lt"/>
              </a:defRPr>
            </a:lvl2pPr>
            <a:lvl3pPr marL="914400" indent="0">
              <a:lnSpc>
                <a:spcPct val="90000"/>
              </a:lnSpc>
              <a:buNone/>
              <a:defRPr lang="en-US" sz="6000" cap="all" baseline="0" dirty="0">
                <a:latin typeface="+mj-lt"/>
              </a:defRPr>
            </a:lvl3pPr>
            <a:lvl4pPr marL="1371600" indent="0">
              <a:lnSpc>
                <a:spcPct val="90000"/>
              </a:lnSpc>
              <a:buNone/>
              <a:defRPr lang="en-US" sz="6000" cap="all" baseline="0" dirty="0">
                <a:latin typeface="+mj-lt"/>
              </a:defRPr>
            </a:lvl4pPr>
            <a:lvl5pPr marL="1828800" indent="0">
              <a:lnSpc>
                <a:spcPct val="90000"/>
              </a:lnSpc>
              <a:buNone/>
              <a:defRPr lang="en-US" sz="6000" cap="all" baseline="0" dirty="0">
                <a:latin typeface="+mj-lt"/>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9">
            <a:extLst>
              <a:ext uri="{FF2B5EF4-FFF2-40B4-BE49-F238E27FC236}">
                <a16:creationId xmlns:a16="http://schemas.microsoft.com/office/drawing/2014/main" id="{B4B05AAB-D167-637A-451A-510AF3173A71}"/>
              </a:ext>
            </a:extLst>
          </p:cNvPr>
          <p:cNvSpPr>
            <a:spLocks noGrp="1"/>
          </p:cNvSpPr>
          <p:nvPr>
            <p:ph type="ftr" sz="quarter" idx="15"/>
          </p:nvPr>
        </p:nvSpPr>
        <p:spPr/>
        <p:txBody>
          <a:bodyPr/>
          <a:lstStyle>
            <a:lvl1pPr>
              <a:defRPr>
                <a:solidFill>
                  <a:schemeClr val="tx1"/>
                </a:solidFill>
              </a:defRPr>
            </a:lvl1pPr>
          </a:lstStyle>
          <a:p>
            <a:r>
              <a:rPr lang="en-US"/>
              <a:t>Sample Footer Text</a:t>
            </a:r>
          </a:p>
        </p:txBody>
      </p:sp>
      <p:sp>
        <p:nvSpPr>
          <p:cNvPr id="6" name="Date Placeholder 5">
            <a:extLst>
              <a:ext uri="{FF2B5EF4-FFF2-40B4-BE49-F238E27FC236}">
                <a16:creationId xmlns:a16="http://schemas.microsoft.com/office/drawing/2014/main" id="{A28B3CFC-5715-1685-A039-A3162E1A6D00}"/>
              </a:ext>
            </a:extLst>
          </p:cNvPr>
          <p:cNvSpPr>
            <a:spLocks noGrp="1"/>
          </p:cNvSpPr>
          <p:nvPr>
            <p:ph type="dt" sz="half" idx="14"/>
          </p:nvPr>
        </p:nvSpPr>
        <p:spPr/>
        <p:txBody>
          <a:bodyPr/>
          <a:lstStyle>
            <a:lvl1pPr>
              <a:defRPr>
                <a:solidFill>
                  <a:schemeClr val="tx1"/>
                </a:solidFill>
              </a:defRPr>
            </a:lvl1pPr>
          </a:lstStyle>
          <a:p>
            <a:fld id="{028211E3-7798-4C1B-A8B7-1D4CC8744C3E}" type="datetime1">
              <a:rPr lang="en-US" smtClean="0"/>
              <a:t>8/18/25</a:t>
            </a:fld>
            <a:endParaRPr lang="en-US"/>
          </a:p>
        </p:txBody>
      </p:sp>
      <p:sp>
        <p:nvSpPr>
          <p:cNvPr id="11" name="Slide Number Placeholder 10">
            <a:extLst>
              <a:ext uri="{FF2B5EF4-FFF2-40B4-BE49-F238E27FC236}">
                <a16:creationId xmlns:a16="http://schemas.microsoft.com/office/drawing/2014/main" id="{B5256ABD-1750-68C8-B3DD-DDDA3342C7F6}"/>
              </a:ext>
            </a:extLst>
          </p:cNvPr>
          <p:cNvSpPr>
            <a:spLocks noGrp="1"/>
          </p:cNvSpPr>
          <p:nvPr>
            <p:ph type="sldNum" sz="quarter" idx="16"/>
          </p:nvPr>
        </p:nvSpPr>
        <p:spPr/>
        <p:txBody>
          <a:bodyPr/>
          <a:lstStyle>
            <a:lvl1pPr>
              <a:defRPr>
                <a:solidFill>
                  <a:schemeClr val="tx1"/>
                </a:solidFill>
              </a:defRPr>
            </a:lvl1pPr>
          </a:lstStyle>
          <a:p>
            <a:fld id="{DD84031F-D6BF-4677-B12E-7D8B88BA70F7}" type="slidenum">
              <a:rPr lang="en-US" smtClean="0"/>
              <a:pPr/>
              <a:t>‹#›</a:t>
            </a:fld>
            <a:endParaRPr lang="en-US"/>
          </a:p>
        </p:txBody>
      </p:sp>
      <p:cxnSp>
        <p:nvCxnSpPr>
          <p:cNvPr id="8" name="Straight Connector 7">
            <a:extLst>
              <a:ext uri="{FF2B5EF4-FFF2-40B4-BE49-F238E27FC236}">
                <a16:creationId xmlns:a16="http://schemas.microsoft.com/office/drawing/2014/main" id="{07C0A4E9-267E-8FCC-AB27-70F0E33E2D79}"/>
              </a:ext>
            </a:extLst>
          </p:cNvPr>
          <p:cNvCxnSpPr>
            <a:cxnSpLocks/>
          </p:cNvCxnSpPr>
          <p:nvPr/>
        </p:nvCxnSpPr>
        <p:spPr>
          <a:xfrm>
            <a:off x="530352" y="533400"/>
            <a:ext cx="11128248"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97A1B5A9-A34C-A393-09C0-174C561F5FBF}"/>
              </a:ext>
            </a:extLst>
          </p:cNvPr>
          <p:cNvCxnSpPr>
            <a:cxnSpLocks/>
          </p:cNvCxnSpPr>
          <p:nvPr/>
        </p:nvCxnSpPr>
        <p:spPr>
          <a:xfrm>
            <a:off x="530352" y="6324600"/>
            <a:ext cx="11128248"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2348681"/>
      </p:ext>
    </p:extLst>
  </p:cSld>
  <p:clrMapOvr>
    <a:overrideClrMapping bg1="dk1" tx1="lt1" bg2="dk2" tx2="lt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Statement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430415" y="717754"/>
            <a:ext cx="10758791" cy="5458159"/>
          </a:xfrm>
        </p:spPr>
        <p:txBody>
          <a:bodyPr vert="horz" lIns="91440" tIns="45720" rIns="91440" bIns="45720" rtlCol="0" anchor="t">
            <a:normAutofit/>
          </a:bodyPr>
          <a:lstStyle>
            <a:lvl1pPr marL="0" indent="0">
              <a:lnSpc>
                <a:spcPct val="90000"/>
              </a:lnSpc>
              <a:spcBef>
                <a:spcPts val="1000"/>
              </a:spcBef>
              <a:buNone/>
              <a:defRPr lang="en-US" sz="7200" b="0" cap="all" baseline="0" dirty="0">
                <a:solidFill>
                  <a:schemeClr val="accent1"/>
                </a:solidFill>
                <a:latin typeface="+mj-lt"/>
                <a:ea typeface="+mj-ea"/>
                <a:cs typeface="+mj-cs"/>
              </a:defRPr>
            </a:lvl1pPr>
            <a:lvl2pPr marL="457200" indent="0">
              <a:lnSpc>
                <a:spcPct val="90000"/>
              </a:lnSpc>
              <a:spcBef>
                <a:spcPts val="1000"/>
              </a:spcBef>
              <a:buNone/>
              <a:defRPr lang="en-US" sz="6600" b="0" cap="all" baseline="0" dirty="0">
                <a:solidFill>
                  <a:schemeClr val="accent1"/>
                </a:solidFill>
                <a:latin typeface="+mj-lt"/>
              </a:defRPr>
            </a:lvl2pPr>
            <a:lvl3pPr marL="914400" indent="0">
              <a:lnSpc>
                <a:spcPct val="90000"/>
              </a:lnSpc>
              <a:spcBef>
                <a:spcPts val="1000"/>
              </a:spcBef>
              <a:buNone/>
              <a:defRPr lang="en-US" sz="6000" b="0" cap="all" baseline="0" dirty="0">
                <a:solidFill>
                  <a:schemeClr val="accent1"/>
                </a:solidFill>
                <a:latin typeface="+mj-lt"/>
              </a:defRPr>
            </a:lvl3pPr>
            <a:lvl4pPr marL="1371600" indent="0">
              <a:lnSpc>
                <a:spcPct val="90000"/>
              </a:lnSpc>
              <a:spcBef>
                <a:spcPts val="1000"/>
              </a:spcBef>
              <a:buNone/>
              <a:defRPr lang="en-US" sz="6000" b="0" cap="all" baseline="0" dirty="0">
                <a:solidFill>
                  <a:schemeClr val="accent1"/>
                </a:solidFill>
                <a:latin typeface="+mj-lt"/>
              </a:defRPr>
            </a:lvl4pPr>
            <a:lvl5pPr marL="1828800" indent="0">
              <a:lnSpc>
                <a:spcPct val="90000"/>
              </a:lnSpc>
              <a:spcBef>
                <a:spcPts val="1000"/>
              </a:spcBef>
              <a:buNone/>
              <a:defRPr lang="en-US" sz="6000" b="0" cap="all" baseline="0" dirty="0">
                <a:solidFill>
                  <a:schemeClr val="accent1"/>
                </a:solidFill>
                <a:latin typeface="+mj-lt"/>
              </a:defRPr>
            </a:lvl5pPr>
          </a:lstStyle>
          <a:p>
            <a:pPr marL="228600" lvl="0" indent="-228600">
              <a:lnSpc>
                <a:spcPct val="90000"/>
              </a:lnSpc>
              <a:spcBef>
                <a:spcPct val="0"/>
              </a:spcBef>
            </a:pPr>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2D89B1FA-A3A2-4EEE-AC52-74345FF796E0}" type="datetime1">
              <a:rPr lang="en-US" smtClean="0"/>
              <a:t>8/18/25</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8" name="Straight Connector 7">
            <a:extLst>
              <a:ext uri="{FF2B5EF4-FFF2-40B4-BE49-F238E27FC236}">
                <a16:creationId xmlns:a16="http://schemas.microsoft.com/office/drawing/2014/main" id="{B321C58F-32A5-353B-47A2-C43DAAB8F254}"/>
              </a:ext>
            </a:extLst>
          </p:cNvPr>
          <p:cNvCxnSpPr>
            <a:cxnSpLocks/>
          </p:cNvCxnSpPr>
          <p:nvPr/>
        </p:nvCxnSpPr>
        <p:spPr>
          <a:xfrm>
            <a:off x="530352" y="530352"/>
            <a:ext cx="11128248"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97A1B5A9-A34C-A393-09C0-174C561F5FBF}"/>
              </a:ext>
            </a:extLst>
          </p:cNvPr>
          <p:cNvCxnSpPr>
            <a:cxnSpLocks/>
          </p:cNvCxnSpPr>
          <p:nvPr/>
        </p:nvCxnSpPr>
        <p:spPr>
          <a:xfrm>
            <a:off x="530352" y="6324600"/>
            <a:ext cx="11128248"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1945450"/>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Statement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450490" y="1828806"/>
            <a:ext cx="9291020" cy="3132569"/>
          </a:xfrm>
        </p:spPr>
        <p:txBody>
          <a:bodyPr anchor="ctr">
            <a:normAutofit/>
          </a:bodyPr>
          <a:lstStyle>
            <a:lvl1pPr marL="0" indent="0" algn="ctr">
              <a:lnSpc>
                <a:spcPct val="100000"/>
              </a:lnSpc>
              <a:buNone/>
              <a:defRPr sz="5400" b="0">
                <a:solidFill>
                  <a:schemeClr val="accent1"/>
                </a:solidFill>
              </a:defRPr>
            </a:lvl1pPr>
            <a:lvl2pPr marL="228600" indent="0" algn="ctr">
              <a:lnSpc>
                <a:spcPct val="100000"/>
              </a:lnSpc>
              <a:buNone/>
              <a:defRPr sz="4800" b="0">
                <a:solidFill>
                  <a:schemeClr val="accent1"/>
                </a:solidFill>
              </a:defRPr>
            </a:lvl2pPr>
            <a:lvl3pPr marL="457200" indent="0" algn="ctr">
              <a:lnSpc>
                <a:spcPct val="100000"/>
              </a:lnSpc>
              <a:buNone/>
              <a:defRPr sz="4400" b="0">
                <a:solidFill>
                  <a:schemeClr val="accent1"/>
                </a:solidFill>
              </a:defRPr>
            </a:lvl3pPr>
            <a:lvl4pPr marL="685800" indent="0" algn="ctr">
              <a:lnSpc>
                <a:spcPct val="100000"/>
              </a:lnSpc>
              <a:buNone/>
              <a:defRPr sz="4000" b="0">
                <a:solidFill>
                  <a:schemeClr val="accent1"/>
                </a:solidFill>
              </a:defRPr>
            </a:lvl4pPr>
            <a:lvl5pPr marL="914400" indent="0" algn="ctr">
              <a:lnSpc>
                <a:spcPct val="100000"/>
              </a:lnSpc>
              <a:buNone/>
              <a:defRPr sz="3600" b="0">
                <a:solidFill>
                  <a:schemeClr val="accent1"/>
                </a:solidFill>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8CB0E27F-4DA4-4250-AB3F-755F95A702F0}" type="datetime1">
              <a:rPr lang="en-US" smtClean="0"/>
              <a:t>8/18/25</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6" name="Straight Connector 5">
            <a:extLst>
              <a:ext uri="{FF2B5EF4-FFF2-40B4-BE49-F238E27FC236}">
                <a16:creationId xmlns:a16="http://schemas.microsoft.com/office/drawing/2014/main" id="{99661B65-925C-C474-4671-6B5CBEB80093}"/>
              </a:ext>
            </a:extLst>
          </p:cNvPr>
          <p:cNvCxnSpPr>
            <a:cxnSpLocks/>
          </p:cNvCxnSpPr>
          <p:nvPr/>
        </p:nvCxnSpPr>
        <p:spPr>
          <a:xfrm>
            <a:off x="1405629" y="1164266"/>
            <a:ext cx="9386681"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59AEB70E-85D7-3389-E0B5-B0953E3D035D}"/>
              </a:ext>
            </a:extLst>
          </p:cNvPr>
          <p:cNvCxnSpPr>
            <a:cxnSpLocks/>
          </p:cNvCxnSpPr>
          <p:nvPr/>
        </p:nvCxnSpPr>
        <p:spPr>
          <a:xfrm>
            <a:off x="1399690" y="5693732"/>
            <a:ext cx="9386681"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6670921"/>
      </p:ext>
    </p:extLst>
  </p:cSld>
  <p:clrMapOvr>
    <a:overrideClrMapping bg1="lt1" tx1="dk1" bg2="lt2" tx2="dk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Quot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359764" y="5486400"/>
            <a:ext cx="9472473" cy="939691"/>
          </a:xfrm>
        </p:spPr>
        <p:txBody>
          <a:bodyPr anchor="ctr">
            <a:normAutofit/>
          </a:bodyPr>
          <a:lstStyle>
            <a:lvl1pPr marL="137160" indent="-137160" algn="ctr">
              <a:lnSpc>
                <a:spcPct val="100000"/>
              </a:lnSpc>
              <a:defRPr sz="1800" cap="all" baseline="0">
                <a:latin typeface="+mj-lt"/>
              </a:defRPr>
            </a:lvl1pPr>
          </a:lstStyle>
          <a:p>
            <a:r>
              <a:rPr lang="en-US" dirty="0"/>
              <a:t>Quote Author</a:t>
            </a:r>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359761" y="667511"/>
            <a:ext cx="9413534" cy="4010998"/>
          </a:xfrm>
        </p:spPr>
        <p:txBody>
          <a:bodyPr anchor="ctr">
            <a:normAutofit/>
          </a:bodyPr>
          <a:lstStyle>
            <a:lvl1pPr marL="0" indent="0" algn="ctr">
              <a:lnSpc>
                <a:spcPct val="100000"/>
              </a:lnSpc>
              <a:buNone/>
              <a:defRPr sz="4400" b="0" cap="none" spc="50" baseline="0">
                <a:solidFill>
                  <a:schemeClr val="accent1"/>
                </a:solidFill>
                <a:latin typeface="+mn-lt"/>
              </a:defRPr>
            </a:lvl1pPr>
            <a:lvl2pPr marL="228600" indent="0" algn="ctr">
              <a:lnSpc>
                <a:spcPct val="100000"/>
              </a:lnSpc>
              <a:buNone/>
              <a:defRPr sz="4000" b="0" cap="none" spc="50" baseline="0">
                <a:solidFill>
                  <a:schemeClr val="accent1"/>
                </a:solidFill>
                <a:latin typeface="+mn-lt"/>
              </a:defRPr>
            </a:lvl2pPr>
            <a:lvl3pPr marL="457200" indent="0" algn="ctr">
              <a:lnSpc>
                <a:spcPct val="100000"/>
              </a:lnSpc>
              <a:buNone/>
              <a:defRPr sz="3600" b="0" cap="none" spc="50" baseline="0">
                <a:solidFill>
                  <a:schemeClr val="accent1"/>
                </a:solidFill>
                <a:latin typeface="+mn-lt"/>
              </a:defRPr>
            </a:lvl3pPr>
            <a:lvl4pPr marL="685800" indent="0" algn="ctr">
              <a:lnSpc>
                <a:spcPct val="100000"/>
              </a:lnSpc>
              <a:buNone/>
              <a:defRPr sz="3200" b="0" cap="none" spc="50" baseline="0">
                <a:solidFill>
                  <a:schemeClr val="accent1"/>
                </a:solidFill>
                <a:latin typeface="+mn-lt"/>
              </a:defRPr>
            </a:lvl4pPr>
            <a:lvl5pPr marL="914400" indent="0" algn="ctr">
              <a:lnSpc>
                <a:spcPct val="100000"/>
              </a:lnSpc>
              <a:buNone/>
              <a:defRPr sz="2800" b="0" cap="none" spc="50" baseline="0">
                <a:solidFill>
                  <a:schemeClr val="accent1"/>
                </a:solidFill>
                <a:latin typeface="+mn-lt"/>
              </a:defRPr>
            </a:lvl5pPr>
          </a:lstStyle>
          <a:p>
            <a:pPr lvl="0"/>
            <a:r>
              <a:rPr lang="en-US" dirty="0"/>
              <a:t>Click to edit quote</a:t>
            </a:r>
          </a:p>
        </p:txBody>
      </p:sp>
      <p:sp>
        <p:nvSpPr>
          <p:cNvPr id="9" name="Footer Placeholder 8">
            <a:extLst>
              <a:ext uri="{FF2B5EF4-FFF2-40B4-BE49-F238E27FC236}">
                <a16:creationId xmlns:a16="http://schemas.microsoft.com/office/drawing/2014/main" id="{468922A5-1A25-C2CB-DB6C-A2CCA7E6E68B}"/>
              </a:ext>
            </a:extLst>
          </p:cNvPr>
          <p:cNvSpPr>
            <a:spLocks noGrp="1"/>
          </p:cNvSpPr>
          <p:nvPr>
            <p:ph type="ftr" sz="quarter" idx="15"/>
          </p:nvPr>
        </p:nvSpPr>
        <p:spPr/>
        <p:txBody>
          <a:bodyPr/>
          <a:lstStyle/>
          <a:p>
            <a:r>
              <a:rPr lang="en-US"/>
              <a:t>Sample Footer Text</a:t>
            </a:r>
          </a:p>
        </p:txBody>
      </p:sp>
      <p:sp>
        <p:nvSpPr>
          <p:cNvPr id="8" name="Date Placeholder 7">
            <a:extLst>
              <a:ext uri="{FF2B5EF4-FFF2-40B4-BE49-F238E27FC236}">
                <a16:creationId xmlns:a16="http://schemas.microsoft.com/office/drawing/2014/main" id="{7AB04756-BB80-4C64-D871-0ADC3A7778F6}"/>
              </a:ext>
            </a:extLst>
          </p:cNvPr>
          <p:cNvSpPr>
            <a:spLocks noGrp="1"/>
          </p:cNvSpPr>
          <p:nvPr>
            <p:ph type="dt" sz="half" idx="14"/>
          </p:nvPr>
        </p:nvSpPr>
        <p:spPr/>
        <p:txBody>
          <a:bodyPr/>
          <a:lstStyle/>
          <a:p>
            <a:fld id="{281718C3-C21D-4CB2-9429-434651DA51E0}" type="datetime1">
              <a:rPr lang="en-US" smtClean="0"/>
              <a:t>8/18/25</a:t>
            </a:fld>
            <a:endParaRPr lang="en-US"/>
          </a:p>
        </p:txBody>
      </p:sp>
      <p:sp>
        <p:nvSpPr>
          <p:cNvPr id="10" name="Slide Number Placeholder 9">
            <a:extLst>
              <a:ext uri="{FF2B5EF4-FFF2-40B4-BE49-F238E27FC236}">
                <a16:creationId xmlns:a16="http://schemas.microsoft.com/office/drawing/2014/main" id="{3EF70E65-4C3D-A600-1367-6FBA2FDDE55C}"/>
              </a:ext>
            </a:extLst>
          </p:cNvPr>
          <p:cNvSpPr>
            <a:spLocks noGrp="1"/>
          </p:cNvSpPr>
          <p:nvPr>
            <p:ph type="sldNum" sz="quarter" idx="16"/>
          </p:nvPr>
        </p:nvSpPr>
        <p:spPr/>
        <p:txBody>
          <a:bodyPr/>
          <a:lstStyle/>
          <a:p>
            <a:fld id="{DD84031F-D6BF-4677-B12E-7D8B88BA70F7}" type="slidenum">
              <a:rPr lang="en-US" smtClean="0"/>
              <a:t>‹#›</a:t>
            </a:fld>
            <a:endParaRPr lang="en-US"/>
          </a:p>
        </p:txBody>
      </p:sp>
      <p:cxnSp>
        <p:nvCxnSpPr>
          <p:cNvPr id="5" name="Straight Connector 4">
            <a:extLst>
              <a:ext uri="{FF2B5EF4-FFF2-40B4-BE49-F238E27FC236}">
                <a16:creationId xmlns:a16="http://schemas.microsoft.com/office/drawing/2014/main" id="{6C95B307-0002-4F55-5801-73F564B37804}"/>
              </a:ext>
            </a:extLst>
          </p:cNvPr>
          <p:cNvCxnSpPr>
            <a:cxnSpLocks/>
          </p:cNvCxnSpPr>
          <p:nvPr/>
        </p:nvCxnSpPr>
        <p:spPr>
          <a:xfrm>
            <a:off x="1399690" y="5178692"/>
            <a:ext cx="9386681"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16159324"/>
      </p:ext>
    </p:extLst>
  </p:cSld>
  <p:clrMapOvr>
    <a:overrideClrMapping bg1="lt1" tx1="dk1" bg2="lt2" tx2="dk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Quot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548641" y="5422793"/>
            <a:ext cx="8849802" cy="763321"/>
          </a:xfrm>
        </p:spPr>
        <p:txBody>
          <a:bodyPr anchor="t">
            <a:normAutofit/>
          </a:bodyPr>
          <a:lstStyle>
            <a:lvl1pPr marL="0" indent="0">
              <a:lnSpc>
                <a:spcPct val="100000"/>
              </a:lnSpc>
              <a:defRPr sz="2000" cap="all" baseline="0">
                <a:solidFill>
                  <a:schemeClr val="tx1"/>
                </a:solidFill>
                <a:latin typeface="+mj-lt"/>
              </a:defRPr>
            </a:lvl1pPr>
          </a:lstStyle>
          <a:p>
            <a:r>
              <a:rPr lang="en-US" dirty="0"/>
              <a:t>Quote author</a:t>
            </a:r>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415047" y="364321"/>
            <a:ext cx="8983395" cy="4379976"/>
          </a:xfrm>
        </p:spPr>
        <p:txBody>
          <a:bodyPr anchor="t">
            <a:normAutofit/>
          </a:bodyPr>
          <a:lstStyle>
            <a:lvl1pPr marL="137160" indent="-137160">
              <a:lnSpc>
                <a:spcPct val="100000"/>
              </a:lnSpc>
              <a:buNone/>
              <a:defRPr sz="5400" b="0" cap="none" spc="50" baseline="0">
                <a:solidFill>
                  <a:schemeClr val="accent1"/>
                </a:solidFill>
                <a:latin typeface="+mn-lt"/>
              </a:defRPr>
            </a:lvl1pPr>
            <a:lvl2pPr marL="228600" indent="0">
              <a:buNone/>
              <a:defRPr sz="1600" b="0" cap="all" spc="50" baseline="0">
                <a:solidFill>
                  <a:schemeClr val="tx1"/>
                </a:solidFill>
                <a:latin typeface="+mj-lt"/>
              </a:defRPr>
            </a:lvl2pPr>
            <a:lvl3pPr marL="457200" indent="0">
              <a:buNone/>
              <a:defRPr sz="1400" b="0" cap="all" spc="50" baseline="0">
                <a:solidFill>
                  <a:schemeClr val="tx1"/>
                </a:solidFill>
                <a:latin typeface="+mj-lt"/>
              </a:defRPr>
            </a:lvl3pPr>
            <a:lvl4pPr marL="685800" indent="0">
              <a:buNone/>
              <a:defRPr sz="1200" b="0" cap="all" spc="50" baseline="0">
                <a:solidFill>
                  <a:schemeClr val="tx1"/>
                </a:solidFill>
                <a:latin typeface="+mj-lt"/>
              </a:defRPr>
            </a:lvl4pPr>
            <a:lvl5pPr marL="914400" indent="0">
              <a:buNone/>
              <a:defRPr sz="1100" b="0" cap="all" spc="50" baseline="0">
                <a:solidFill>
                  <a:schemeClr val="tx1"/>
                </a:solidFill>
                <a:latin typeface="+mj-lt"/>
              </a:defRPr>
            </a:lvl5pPr>
          </a:lstStyle>
          <a:p>
            <a:pPr lvl="0"/>
            <a:r>
              <a:rPr lang="en-US" dirty="0"/>
              <a:t>Click to edit quote</a:t>
            </a:r>
          </a:p>
        </p:txBody>
      </p:sp>
      <p:sp>
        <p:nvSpPr>
          <p:cNvPr id="11" name="Footer Placeholder 10">
            <a:extLst>
              <a:ext uri="{FF2B5EF4-FFF2-40B4-BE49-F238E27FC236}">
                <a16:creationId xmlns:a16="http://schemas.microsoft.com/office/drawing/2014/main" id="{BB573913-DF3D-A336-7766-2F2A4077FA24}"/>
              </a:ext>
            </a:extLst>
          </p:cNvPr>
          <p:cNvSpPr>
            <a:spLocks noGrp="1"/>
          </p:cNvSpPr>
          <p:nvPr>
            <p:ph type="ftr" sz="quarter" idx="15"/>
          </p:nvPr>
        </p:nvSpPr>
        <p:spPr/>
        <p:txBody>
          <a:bodyPr/>
          <a:lstStyle/>
          <a:p>
            <a:r>
              <a:rPr lang="en-US"/>
              <a:t>Sample Footer Text</a:t>
            </a:r>
          </a:p>
        </p:txBody>
      </p:sp>
      <p:sp>
        <p:nvSpPr>
          <p:cNvPr id="10" name="Date Placeholder 9">
            <a:extLst>
              <a:ext uri="{FF2B5EF4-FFF2-40B4-BE49-F238E27FC236}">
                <a16:creationId xmlns:a16="http://schemas.microsoft.com/office/drawing/2014/main" id="{82574524-6D35-F65F-291D-C661BC2839A9}"/>
              </a:ext>
            </a:extLst>
          </p:cNvPr>
          <p:cNvSpPr>
            <a:spLocks noGrp="1"/>
          </p:cNvSpPr>
          <p:nvPr>
            <p:ph type="dt" sz="half" idx="14"/>
          </p:nvPr>
        </p:nvSpPr>
        <p:spPr/>
        <p:txBody>
          <a:bodyPr/>
          <a:lstStyle/>
          <a:p>
            <a:fld id="{EF484BAB-BC70-496F-BE5F-77C3800258C1}" type="datetime1">
              <a:rPr lang="en-US" smtClean="0"/>
              <a:t>8/18/25</a:t>
            </a:fld>
            <a:endParaRPr lang="en-US"/>
          </a:p>
        </p:txBody>
      </p:sp>
      <p:sp>
        <p:nvSpPr>
          <p:cNvPr id="12" name="Slide Number Placeholder 11">
            <a:extLst>
              <a:ext uri="{FF2B5EF4-FFF2-40B4-BE49-F238E27FC236}">
                <a16:creationId xmlns:a16="http://schemas.microsoft.com/office/drawing/2014/main" id="{551DEE08-81D7-3436-67E0-35E4159750B3}"/>
              </a:ext>
            </a:extLst>
          </p:cNvPr>
          <p:cNvSpPr>
            <a:spLocks noGrp="1"/>
          </p:cNvSpPr>
          <p:nvPr>
            <p:ph type="sldNum" sz="quarter" idx="16"/>
          </p:nvPr>
        </p:nvSpPr>
        <p:spPr/>
        <p:txBody>
          <a:bodyPr/>
          <a:lstStyle/>
          <a:p>
            <a:fld id="{DD84031F-D6BF-4677-B12E-7D8B88BA70F7}" type="slidenum">
              <a:rPr lang="en-US" smtClean="0"/>
              <a:t>‹#›</a:t>
            </a:fld>
            <a:endParaRPr lang="en-US"/>
          </a:p>
        </p:txBody>
      </p:sp>
      <p:cxnSp>
        <p:nvCxnSpPr>
          <p:cNvPr id="6" name="Straight Connector 5">
            <a:extLst>
              <a:ext uri="{FF2B5EF4-FFF2-40B4-BE49-F238E27FC236}">
                <a16:creationId xmlns:a16="http://schemas.microsoft.com/office/drawing/2014/main" id="{1A1234A2-3E92-F2E2-45A7-60E39396715E}"/>
              </a:ext>
            </a:extLst>
          </p:cNvPr>
          <p:cNvCxnSpPr>
            <a:cxnSpLocks/>
          </p:cNvCxnSpPr>
          <p:nvPr/>
        </p:nvCxnSpPr>
        <p:spPr>
          <a:xfrm>
            <a:off x="530352" y="5184424"/>
            <a:ext cx="11142182"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51A2847D-BCD1-DEA8-DC65-258A4946768E}"/>
              </a:ext>
            </a:extLst>
          </p:cNvPr>
          <p:cNvCxnSpPr>
            <a:cxnSpLocks/>
          </p:cNvCxnSpPr>
          <p:nvPr/>
        </p:nvCxnSpPr>
        <p:spPr>
          <a:xfrm>
            <a:off x="530352" y="6326367"/>
            <a:ext cx="1115568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5631279"/>
      </p:ext>
    </p:extLst>
  </p:cSld>
  <p:clrMapOvr>
    <a:overrideClrMapping bg1="lt1" tx1="dk1" bg2="lt2" tx2="dk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Quot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930302" y="5345083"/>
            <a:ext cx="10243537" cy="847899"/>
          </a:xfrm>
        </p:spPr>
        <p:txBody>
          <a:bodyPr anchor="ctr">
            <a:normAutofit/>
          </a:bodyPr>
          <a:lstStyle>
            <a:lvl1pPr marL="137160" indent="-137160" algn="ctr">
              <a:lnSpc>
                <a:spcPct val="110000"/>
              </a:lnSpc>
              <a:defRPr sz="1800" cap="none" baseline="0">
                <a:solidFill>
                  <a:schemeClr val="accent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930303" y="951364"/>
            <a:ext cx="10243536" cy="3794370"/>
          </a:xfrm>
        </p:spPr>
        <p:txBody>
          <a:bodyPr anchor="ctr">
            <a:normAutofit/>
          </a:bodyPr>
          <a:lstStyle>
            <a:lvl1pPr marL="0" indent="0" algn="ctr">
              <a:buNone/>
              <a:defRPr sz="4400" b="0" cap="all" spc="50" baseline="0">
                <a:solidFill>
                  <a:schemeClr val="tx1"/>
                </a:solidFill>
                <a:latin typeface="+mj-lt"/>
              </a:defRPr>
            </a:lvl1pPr>
            <a:lvl2pPr marL="228600" indent="0">
              <a:buNone/>
              <a:defRPr sz="4400" b="0" cap="all" spc="50" baseline="0">
                <a:solidFill>
                  <a:schemeClr val="accent1"/>
                </a:solidFill>
                <a:latin typeface="+mj-lt"/>
              </a:defRPr>
            </a:lvl2pPr>
            <a:lvl3pPr marL="457200" indent="0">
              <a:buNone/>
              <a:defRPr sz="4400" b="0" cap="all" spc="50" baseline="0">
                <a:solidFill>
                  <a:schemeClr val="accent1"/>
                </a:solidFill>
                <a:latin typeface="+mj-lt"/>
              </a:defRPr>
            </a:lvl3pPr>
            <a:lvl4pPr marL="685800" indent="0">
              <a:buNone/>
              <a:defRPr sz="4400" b="0" cap="all" spc="50" baseline="0">
                <a:solidFill>
                  <a:schemeClr val="accent1"/>
                </a:solidFill>
                <a:latin typeface="+mj-lt"/>
              </a:defRPr>
            </a:lvl4pPr>
            <a:lvl5pPr marL="914400" indent="0">
              <a:buNone/>
              <a:defRPr sz="4400" b="0" cap="all" spc="50" baseline="0">
                <a:solidFill>
                  <a:schemeClr val="accent1"/>
                </a:solidFill>
                <a:latin typeface="+mj-lt"/>
              </a:defRPr>
            </a:lvl5pPr>
          </a:lstStyle>
          <a:p>
            <a:pPr lvl="0"/>
            <a:r>
              <a:rPr lang="en-US" dirty="0"/>
              <a:t>Click to Edit Quote</a:t>
            </a:r>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9245940F-B015-464A-92BD-FC8709C093C5}" type="datetime1">
              <a:rPr lang="en-US" smtClean="0"/>
              <a:t>8/18/25</a:t>
            </a:fld>
            <a:endParaRPr lang="en-US"/>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8" name="Straight Connector 7">
            <a:extLst>
              <a:ext uri="{FF2B5EF4-FFF2-40B4-BE49-F238E27FC236}">
                <a16:creationId xmlns:a16="http://schemas.microsoft.com/office/drawing/2014/main" id="{56050A9D-B7C5-F464-79AD-0740B311B072}"/>
              </a:ext>
            </a:extLst>
          </p:cNvPr>
          <p:cNvCxnSpPr>
            <a:cxnSpLocks/>
          </p:cNvCxnSpPr>
          <p:nvPr/>
        </p:nvCxnSpPr>
        <p:spPr>
          <a:xfrm>
            <a:off x="524909" y="533400"/>
            <a:ext cx="11142182"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1A1234A2-3E92-F2E2-45A7-60E39396715E}"/>
              </a:ext>
            </a:extLst>
          </p:cNvPr>
          <p:cNvCxnSpPr>
            <a:cxnSpLocks/>
          </p:cNvCxnSpPr>
          <p:nvPr/>
        </p:nvCxnSpPr>
        <p:spPr>
          <a:xfrm>
            <a:off x="516418" y="5184424"/>
            <a:ext cx="11142182"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0F8BEE7C-4A94-0B15-16EB-46B45E9C057E}"/>
              </a:ext>
            </a:extLst>
          </p:cNvPr>
          <p:cNvCxnSpPr>
            <a:cxnSpLocks/>
          </p:cNvCxnSpPr>
          <p:nvPr/>
        </p:nvCxnSpPr>
        <p:spPr>
          <a:xfrm>
            <a:off x="507928" y="6324600"/>
            <a:ext cx="11159163"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4856909"/>
      </p:ext>
    </p:extLst>
  </p:cSld>
  <p:clrMapOvr>
    <a:overrideClrMapping bg1="lt1" tx1="dk1" bg2="lt2" tx2="dk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Quote 4">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359764" y="5430743"/>
            <a:ext cx="9472473" cy="704081"/>
          </a:xfrm>
        </p:spPr>
        <p:txBody>
          <a:bodyPr anchor="ctr">
            <a:normAutofit/>
          </a:bodyPr>
          <a:lstStyle>
            <a:lvl1pPr marL="137160" indent="-137160" algn="ctr">
              <a:lnSpc>
                <a:spcPct val="100000"/>
              </a:lnSpc>
              <a:defRPr sz="1800" cap="all" baseline="0">
                <a:solidFill>
                  <a:schemeClr val="tx1"/>
                </a:solidFill>
                <a:latin typeface="+mj-lt"/>
              </a:defRPr>
            </a:lvl1pPr>
          </a:lstStyle>
          <a:p>
            <a:r>
              <a:rPr lang="en-US" dirty="0"/>
              <a:t>Quote Author</a:t>
            </a:r>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359761" y="1081377"/>
            <a:ext cx="9413534" cy="3597131"/>
          </a:xfrm>
        </p:spPr>
        <p:txBody>
          <a:bodyPr anchor="ctr">
            <a:normAutofit/>
          </a:bodyPr>
          <a:lstStyle>
            <a:lvl1pPr marL="0" indent="0" algn="ctr">
              <a:lnSpc>
                <a:spcPct val="100000"/>
              </a:lnSpc>
              <a:buNone/>
              <a:defRPr sz="4400" b="0" cap="none" spc="50" baseline="0">
                <a:solidFill>
                  <a:schemeClr val="tx1"/>
                </a:solidFill>
                <a:latin typeface="+mn-lt"/>
              </a:defRPr>
            </a:lvl1pPr>
            <a:lvl2pPr marL="228600" indent="0" algn="ctr">
              <a:lnSpc>
                <a:spcPct val="100000"/>
              </a:lnSpc>
              <a:buNone/>
              <a:defRPr sz="4000" b="0" cap="none" spc="50" baseline="0">
                <a:solidFill>
                  <a:schemeClr val="accent1"/>
                </a:solidFill>
                <a:latin typeface="+mn-lt"/>
              </a:defRPr>
            </a:lvl2pPr>
            <a:lvl3pPr marL="457200" indent="0" algn="ctr">
              <a:lnSpc>
                <a:spcPct val="100000"/>
              </a:lnSpc>
              <a:buNone/>
              <a:defRPr sz="3600" b="0" cap="none" spc="50" baseline="0">
                <a:solidFill>
                  <a:schemeClr val="accent1"/>
                </a:solidFill>
                <a:latin typeface="+mn-lt"/>
              </a:defRPr>
            </a:lvl3pPr>
            <a:lvl4pPr marL="685800" indent="0" algn="ctr">
              <a:lnSpc>
                <a:spcPct val="100000"/>
              </a:lnSpc>
              <a:buNone/>
              <a:defRPr sz="3200" b="0" cap="none" spc="50" baseline="0">
                <a:solidFill>
                  <a:schemeClr val="accent1"/>
                </a:solidFill>
                <a:latin typeface="+mn-lt"/>
              </a:defRPr>
            </a:lvl4pPr>
            <a:lvl5pPr marL="914400" indent="0" algn="ctr">
              <a:lnSpc>
                <a:spcPct val="100000"/>
              </a:lnSpc>
              <a:buNone/>
              <a:defRPr sz="2800" b="0" cap="none" spc="50" baseline="0">
                <a:solidFill>
                  <a:schemeClr val="accent1"/>
                </a:solidFill>
                <a:latin typeface="+mn-lt"/>
              </a:defRPr>
            </a:lvl5pPr>
          </a:lstStyle>
          <a:p>
            <a:pPr lvl="0"/>
            <a:r>
              <a:rPr lang="en-US" dirty="0"/>
              <a:t>Click to edit quote</a:t>
            </a:r>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lvl1pPr>
              <a:defRPr>
                <a:solidFill>
                  <a:schemeClr val="tx1"/>
                </a:solidFill>
              </a:defRPr>
            </a:lvl1pPr>
          </a:lstStyle>
          <a:p>
            <a:fld id="{8E6C2023-0583-4B96-882C-68D22DCD46B6}" type="datetime1">
              <a:rPr lang="en-US" smtClean="0"/>
              <a:t>8/18/25</a:t>
            </a:fld>
            <a:endParaRPr lang="en-US"/>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lvl1pPr>
              <a:defRPr>
                <a:solidFill>
                  <a:schemeClr val="tx1"/>
                </a:solidFill>
              </a:defRPr>
            </a:lvl1pPr>
          </a:lstStyle>
          <a:p>
            <a:fld id="{DD84031F-D6BF-4677-B12E-7D8B88BA70F7}" type="slidenum">
              <a:rPr lang="en-US" smtClean="0"/>
              <a:t>‹#›</a:t>
            </a:fld>
            <a:endParaRPr lang="en-US"/>
          </a:p>
        </p:txBody>
      </p:sp>
      <p:cxnSp>
        <p:nvCxnSpPr>
          <p:cNvPr id="10" name="Straight Connector 9">
            <a:extLst>
              <a:ext uri="{FF2B5EF4-FFF2-40B4-BE49-F238E27FC236}">
                <a16:creationId xmlns:a16="http://schemas.microsoft.com/office/drawing/2014/main" id="{3FD77A43-F5D0-235F-35F0-CBDFCF048764}"/>
              </a:ext>
            </a:extLst>
          </p:cNvPr>
          <p:cNvCxnSpPr>
            <a:cxnSpLocks/>
          </p:cNvCxnSpPr>
          <p:nvPr/>
        </p:nvCxnSpPr>
        <p:spPr>
          <a:xfrm>
            <a:off x="530352" y="530352"/>
            <a:ext cx="11159163"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D4577989-BB5F-9AF1-A65F-3B2D0FDB6368}"/>
              </a:ext>
            </a:extLst>
          </p:cNvPr>
          <p:cNvCxnSpPr>
            <a:cxnSpLocks/>
          </p:cNvCxnSpPr>
          <p:nvPr/>
        </p:nvCxnSpPr>
        <p:spPr>
          <a:xfrm>
            <a:off x="530352" y="5180630"/>
            <a:ext cx="11159163"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B066E7AB-929A-6900-35D9-F1C66399874C}"/>
              </a:ext>
            </a:extLst>
          </p:cNvPr>
          <p:cNvCxnSpPr>
            <a:cxnSpLocks/>
          </p:cNvCxnSpPr>
          <p:nvPr/>
        </p:nvCxnSpPr>
        <p:spPr>
          <a:xfrm>
            <a:off x="530352" y="6324600"/>
            <a:ext cx="11159163"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39440"/>
      </p:ext>
    </p:extLst>
  </p:cSld>
  <p:clrMapOvr>
    <a:overrideClrMapping bg1="dk1" tx1="lt1" bg2="dk2" tx2="lt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Two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4958D-8125-1BDA-53C9-9E2D338832F5}"/>
              </a:ext>
            </a:extLst>
          </p:cNvPr>
          <p:cNvSpPr>
            <a:spLocks noGrp="1"/>
          </p:cNvSpPr>
          <p:nvPr>
            <p:ph type="title"/>
          </p:nvPr>
        </p:nvSpPr>
        <p:spPr>
          <a:xfrm>
            <a:off x="419100" y="365760"/>
            <a:ext cx="11239498" cy="914400"/>
          </a:xfrm>
        </p:spPr>
        <p:txBody>
          <a:bodyPr anchor="b"/>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5FB8DBCC-227D-BB0A-7CD5-02D66CF18745}"/>
              </a:ext>
            </a:extLst>
          </p:cNvPr>
          <p:cNvSpPr>
            <a:spLocks noGrp="1"/>
          </p:cNvSpPr>
          <p:nvPr>
            <p:ph sz="quarter" idx="15"/>
          </p:nvPr>
        </p:nvSpPr>
        <p:spPr>
          <a:xfrm>
            <a:off x="419100" y="1714500"/>
            <a:ext cx="5305425" cy="4389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0DBB7E01-A7E6-1882-4E9B-8EABAF71F969}"/>
              </a:ext>
            </a:extLst>
          </p:cNvPr>
          <p:cNvSpPr>
            <a:spLocks noGrp="1"/>
          </p:cNvSpPr>
          <p:nvPr>
            <p:ph sz="quarter" idx="16"/>
          </p:nvPr>
        </p:nvSpPr>
        <p:spPr>
          <a:xfrm>
            <a:off x="6345936" y="1719072"/>
            <a:ext cx="5321808" cy="43905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7D294A4A-89C4-68BF-6701-5C47F940E3D6}"/>
              </a:ext>
            </a:extLst>
          </p:cNvPr>
          <p:cNvSpPr>
            <a:spLocks noGrp="1"/>
          </p:cNvSpPr>
          <p:nvPr>
            <p:ph type="ftr" sz="quarter" idx="11"/>
          </p:nvPr>
        </p:nvSpPr>
        <p:spPr/>
        <p:txBody>
          <a:bodyPr/>
          <a:lstStyle/>
          <a:p>
            <a:r>
              <a:rPr lang="en-US"/>
              <a:t>Sample Footer Text</a:t>
            </a:r>
          </a:p>
        </p:txBody>
      </p:sp>
      <p:sp>
        <p:nvSpPr>
          <p:cNvPr id="7" name="Date Placeholder 6">
            <a:extLst>
              <a:ext uri="{FF2B5EF4-FFF2-40B4-BE49-F238E27FC236}">
                <a16:creationId xmlns:a16="http://schemas.microsoft.com/office/drawing/2014/main" id="{977908BC-F48B-81E4-8D93-7DB9E37161B6}"/>
              </a:ext>
            </a:extLst>
          </p:cNvPr>
          <p:cNvSpPr>
            <a:spLocks noGrp="1"/>
          </p:cNvSpPr>
          <p:nvPr>
            <p:ph type="dt" sz="half" idx="10"/>
          </p:nvPr>
        </p:nvSpPr>
        <p:spPr/>
        <p:txBody>
          <a:bodyPr/>
          <a:lstStyle/>
          <a:p>
            <a:fld id="{6504A9F1-814E-44B0-83E3-9DA02F3C243F}" type="datetime1">
              <a:rPr lang="en-US" smtClean="0"/>
              <a:t>8/18/25</a:t>
            </a:fld>
            <a:endParaRPr lang="en-US"/>
          </a:p>
        </p:txBody>
      </p:sp>
      <p:sp>
        <p:nvSpPr>
          <p:cNvPr id="9" name="Slide Number Placeholder 8">
            <a:extLst>
              <a:ext uri="{FF2B5EF4-FFF2-40B4-BE49-F238E27FC236}">
                <a16:creationId xmlns:a16="http://schemas.microsoft.com/office/drawing/2014/main" id="{27F93A54-CB38-BEAF-260B-84EDDF3011D2}"/>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11" name="Straight Connector 10">
            <a:extLst>
              <a:ext uri="{FF2B5EF4-FFF2-40B4-BE49-F238E27FC236}">
                <a16:creationId xmlns:a16="http://schemas.microsoft.com/office/drawing/2014/main" id="{A90608C5-C55C-14AC-C8E9-7F0530018CE5}"/>
              </a:ext>
            </a:extLst>
          </p:cNvPr>
          <p:cNvCxnSpPr>
            <a:cxnSpLocks/>
          </p:cNvCxnSpPr>
          <p:nvPr/>
        </p:nvCxnSpPr>
        <p:spPr>
          <a:xfrm>
            <a:off x="533400" y="1357303"/>
            <a:ext cx="11159163"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1524298"/>
      </p:ext>
    </p:extLst>
  </p:cSld>
  <p:clrMapOvr>
    <a:overrideClrMapping bg1="lt1" tx1="dk1" bg2="lt2" tx2="dk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Comparis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4958D-8125-1BDA-53C9-9E2D338832F5}"/>
              </a:ext>
            </a:extLst>
          </p:cNvPr>
          <p:cNvSpPr>
            <a:spLocks noGrp="1"/>
          </p:cNvSpPr>
          <p:nvPr>
            <p:ph type="title"/>
          </p:nvPr>
        </p:nvSpPr>
        <p:spPr>
          <a:xfrm>
            <a:off x="402335" y="365760"/>
            <a:ext cx="11256264" cy="914400"/>
          </a:xfrm>
        </p:spPr>
        <p:txBody>
          <a:bodyPr anchor="b"/>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09FF10-A82A-AAEB-4B8C-921F3BA2028E}"/>
              </a:ext>
            </a:extLst>
          </p:cNvPr>
          <p:cNvSpPr>
            <a:spLocks noGrp="1"/>
          </p:cNvSpPr>
          <p:nvPr>
            <p:ph type="body" idx="1"/>
          </p:nvPr>
        </p:nvSpPr>
        <p:spPr>
          <a:xfrm>
            <a:off x="415048" y="1490472"/>
            <a:ext cx="5321808" cy="642902"/>
          </a:xfrm>
        </p:spPr>
        <p:txBody>
          <a:bodyPr anchor="b">
            <a:normAutofit/>
          </a:bodyPr>
          <a:lstStyle>
            <a:lvl1pPr marL="0" indent="0">
              <a:lnSpc>
                <a:spcPct val="100000"/>
              </a:lnSpc>
              <a:buNone/>
              <a:defRPr sz="2200" b="0" cap="none"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EFD932-A581-1A49-7FAF-0FED2E2BC182}"/>
              </a:ext>
            </a:extLst>
          </p:cNvPr>
          <p:cNvSpPr>
            <a:spLocks noGrp="1"/>
          </p:cNvSpPr>
          <p:nvPr>
            <p:ph sz="quarter" idx="15"/>
          </p:nvPr>
        </p:nvSpPr>
        <p:spPr>
          <a:xfrm>
            <a:off x="419100" y="2212975"/>
            <a:ext cx="5303838" cy="3892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A627A15-4AB2-F230-22C7-0605AFD7DF22}"/>
              </a:ext>
            </a:extLst>
          </p:cNvPr>
          <p:cNvSpPr>
            <a:spLocks noGrp="1"/>
          </p:cNvSpPr>
          <p:nvPr>
            <p:ph type="body" sz="quarter" idx="3"/>
          </p:nvPr>
        </p:nvSpPr>
        <p:spPr>
          <a:xfrm>
            <a:off x="6345936" y="1490472"/>
            <a:ext cx="5321808" cy="642902"/>
          </a:xfrm>
        </p:spPr>
        <p:txBody>
          <a:bodyPr anchor="b">
            <a:normAutofit/>
          </a:bodyPr>
          <a:lstStyle>
            <a:lvl1pPr marL="0" indent="0">
              <a:lnSpc>
                <a:spcPct val="100000"/>
              </a:lnSpc>
              <a:buNone/>
              <a:defRPr sz="2200" b="0" cap="none"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11">
            <a:extLst>
              <a:ext uri="{FF2B5EF4-FFF2-40B4-BE49-F238E27FC236}">
                <a16:creationId xmlns:a16="http://schemas.microsoft.com/office/drawing/2014/main" id="{554404BD-8F2F-278E-C00B-3F1B1DE8CF2C}"/>
              </a:ext>
            </a:extLst>
          </p:cNvPr>
          <p:cNvSpPr>
            <a:spLocks noGrp="1"/>
          </p:cNvSpPr>
          <p:nvPr>
            <p:ph sz="quarter" idx="16"/>
          </p:nvPr>
        </p:nvSpPr>
        <p:spPr>
          <a:xfrm>
            <a:off x="6345238" y="2212975"/>
            <a:ext cx="5321808" cy="3892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7D294A4A-89C4-68BF-6701-5C47F940E3D6}"/>
              </a:ext>
            </a:extLst>
          </p:cNvPr>
          <p:cNvSpPr>
            <a:spLocks noGrp="1"/>
          </p:cNvSpPr>
          <p:nvPr>
            <p:ph type="ftr" sz="quarter" idx="11"/>
          </p:nvPr>
        </p:nvSpPr>
        <p:spPr/>
        <p:txBody>
          <a:bodyPr/>
          <a:lstStyle/>
          <a:p>
            <a:r>
              <a:rPr lang="en-US"/>
              <a:t>Sample Footer Text</a:t>
            </a:r>
          </a:p>
        </p:txBody>
      </p:sp>
      <p:sp>
        <p:nvSpPr>
          <p:cNvPr id="7" name="Date Placeholder 6">
            <a:extLst>
              <a:ext uri="{FF2B5EF4-FFF2-40B4-BE49-F238E27FC236}">
                <a16:creationId xmlns:a16="http://schemas.microsoft.com/office/drawing/2014/main" id="{977908BC-F48B-81E4-8D93-7DB9E37161B6}"/>
              </a:ext>
            </a:extLst>
          </p:cNvPr>
          <p:cNvSpPr>
            <a:spLocks noGrp="1"/>
          </p:cNvSpPr>
          <p:nvPr>
            <p:ph type="dt" sz="half" idx="10"/>
          </p:nvPr>
        </p:nvSpPr>
        <p:spPr/>
        <p:txBody>
          <a:bodyPr/>
          <a:lstStyle/>
          <a:p>
            <a:fld id="{6DF15078-AEDD-4B5A-AC6A-C8F87F9646E7}" type="datetime1">
              <a:rPr lang="en-US" smtClean="0"/>
              <a:t>8/18/25</a:t>
            </a:fld>
            <a:endParaRPr lang="en-US"/>
          </a:p>
        </p:txBody>
      </p:sp>
      <p:sp>
        <p:nvSpPr>
          <p:cNvPr id="9" name="Slide Number Placeholder 8">
            <a:extLst>
              <a:ext uri="{FF2B5EF4-FFF2-40B4-BE49-F238E27FC236}">
                <a16:creationId xmlns:a16="http://schemas.microsoft.com/office/drawing/2014/main" id="{27F93A54-CB38-BEAF-260B-84EDDF3011D2}"/>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11" name="Straight Connector 10">
            <a:extLst>
              <a:ext uri="{FF2B5EF4-FFF2-40B4-BE49-F238E27FC236}">
                <a16:creationId xmlns:a16="http://schemas.microsoft.com/office/drawing/2014/main" id="{A90608C5-C55C-14AC-C8E9-7F0530018CE5}"/>
              </a:ext>
            </a:extLst>
          </p:cNvPr>
          <p:cNvCxnSpPr>
            <a:cxnSpLocks/>
          </p:cNvCxnSpPr>
          <p:nvPr/>
        </p:nvCxnSpPr>
        <p:spPr>
          <a:xfrm>
            <a:off x="530352" y="1357303"/>
            <a:ext cx="11159163"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5561093"/>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FCE62E-84F5-1813-17B6-F2E3F05DCB4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29007E35-CCCD-BE28-B48A-DB7CB68F917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284BB6F7-285A-B6F1-48A7-BFD1E64AE0D0}"/>
              </a:ext>
            </a:extLst>
          </p:cNvPr>
          <p:cNvSpPr>
            <a:spLocks noGrp="1"/>
          </p:cNvSpPr>
          <p:nvPr>
            <p:ph type="dt" sz="half" idx="10"/>
          </p:nvPr>
        </p:nvSpPr>
        <p:spPr/>
        <p:txBody>
          <a:bodyPr/>
          <a:lstStyle/>
          <a:p>
            <a:fld id="{5B5BE526-8293-CC47-B9B9-0D882BA9879A}" type="datetimeFigureOut">
              <a:rPr lang="en-AU" smtClean="0"/>
              <a:t>18/8/2025</a:t>
            </a:fld>
            <a:endParaRPr lang="en-AU"/>
          </a:p>
        </p:txBody>
      </p:sp>
      <p:sp>
        <p:nvSpPr>
          <p:cNvPr id="5" name="Footer Placeholder 4">
            <a:extLst>
              <a:ext uri="{FF2B5EF4-FFF2-40B4-BE49-F238E27FC236}">
                <a16:creationId xmlns:a16="http://schemas.microsoft.com/office/drawing/2014/main" id="{90F029A5-4A0E-F93D-D349-6A51570B4ED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7CDE621-478C-A70C-D643-27B0AD11550A}"/>
              </a:ext>
            </a:extLst>
          </p:cNvPr>
          <p:cNvSpPr>
            <a:spLocks noGrp="1"/>
          </p:cNvSpPr>
          <p:nvPr>
            <p:ph type="sldNum" sz="quarter" idx="12"/>
          </p:nvPr>
        </p:nvSpPr>
        <p:spPr/>
        <p:txBody>
          <a:bodyPr/>
          <a:lstStyle/>
          <a:p>
            <a:fld id="{357B180E-6480-584F-8F7A-2ABE86E119B4}" type="slidenum">
              <a:rPr lang="en-AU" smtClean="0"/>
              <a:t>‹#›</a:t>
            </a:fld>
            <a:endParaRPr lang="en-AU"/>
          </a:p>
        </p:txBody>
      </p:sp>
    </p:spTree>
    <p:extLst>
      <p:ext uri="{BB962C8B-B14F-4D97-AF65-F5344CB8AC3E}">
        <p14:creationId xmlns:p14="http://schemas.microsoft.com/office/powerpoint/2010/main" val="17769493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itle Only">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3695F-5E74-A380-8592-35FB6FC77542}"/>
              </a:ext>
            </a:extLst>
          </p:cNvPr>
          <p:cNvSpPr>
            <a:spLocks noGrp="1"/>
          </p:cNvSpPr>
          <p:nvPr>
            <p:ph type="title"/>
          </p:nvPr>
        </p:nvSpPr>
        <p:spPr/>
        <p:txBody>
          <a:body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09C6149D-58D4-7497-818C-CF30244A29A1}"/>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8E8D2567-C532-BD45-FA85-03DBE3B3C779}"/>
              </a:ext>
            </a:extLst>
          </p:cNvPr>
          <p:cNvSpPr>
            <a:spLocks noGrp="1"/>
          </p:cNvSpPr>
          <p:nvPr>
            <p:ph type="dt" sz="half" idx="10"/>
          </p:nvPr>
        </p:nvSpPr>
        <p:spPr/>
        <p:txBody>
          <a:bodyPr/>
          <a:lstStyle/>
          <a:p>
            <a:fld id="{51B2758D-8EE6-4CC5-A170-BE9501D7BCFF}" type="datetime1">
              <a:rPr lang="en-US" smtClean="0"/>
              <a:t>8/18/25</a:t>
            </a:fld>
            <a:endParaRPr lang="en-US"/>
          </a:p>
        </p:txBody>
      </p:sp>
      <p:sp>
        <p:nvSpPr>
          <p:cNvPr id="5" name="Slide Number Placeholder 4">
            <a:extLst>
              <a:ext uri="{FF2B5EF4-FFF2-40B4-BE49-F238E27FC236}">
                <a16:creationId xmlns:a16="http://schemas.microsoft.com/office/drawing/2014/main" id="{ABC0E491-56EB-F527-8A63-FBEEE6196FBD}"/>
              </a:ext>
            </a:extLst>
          </p:cNvPr>
          <p:cNvSpPr>
            <a:spLocks noGrp="1"/>
          </p:cNvSpPr>
          <p:nvPr>
            <p:ph type="sldNum" sz="quarter" idx="12"/>
          </p:nvPr>
        </p:nvSpPr>
        <p:spPr/>
        <p:txBody>
          <a:bodyPr/>
          <a:lstStyle/>
          <a:p>
            <a:fld id="{DD84031F-D6BF-4677-B12E-7D8B88BA70F7}" type="slidenum">
              <a:rPr lang="en-US" smtClean="0"/>
              <a:t>‹#›</a:t>
            </a:fld>
            <a:endParaRPr lang="en-US"/>
          </a:p>
        </p:txBody>
      </p:sp>
    </p:spTree>
    <p:extLst>
      <p:ext uri="{BB962C8B-B14F-4D97-AF65-F5344CB8AC3E}">
        <p14:creationId xmlns:p14="http://schemas.microsoft.com/office/powerpoint/2010/main" val="4027255128"/>
      </p:ext>
    </p:extLst>
  </p:cSld>
  <p:clrMapOvr>
    <a:overrideClrMapping bg1="lt1" tx1="dk1" bg2="lt2" tx2="dk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Empty">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FE9D82C-4607-0C9D-F241-D35DBEFEF4B1}"/>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B4DCFCC5-7F8E-F549-57BA-7303E9F17466}"/>
              </a:ext>
            </a:extLst>
          </p:cNvPr>
          <p:cNvSpPr>
            <a:spLocks noGrp="1"/>
          </p:cNvSpPr>
          <p:nvPr>
            <p:ph type="dt" sz="half" idx="10"/>
          </p:nvPr>
        </p:nvSpPr>
        <p:spPr/>
        <p:txBody>
          <a:bodyPr/>
          <a:lstStyle/>
          <a:p>
            <a:fld id="{0FCB484E-FEE6-4572-A5E5-40AFA2254CF8}" type="datetime1">
              <a:rPr lang="en-US" smtClean="0"/>
              <a:t>8/18/25</a:t>
            </a:fld>
            <a:endParaRPr lang="en-US"/>
          </a:p>
        </p:txBody>
      </p:sp>
      <p:sp>
        <p:nvSpPr>
          <p:cNvPr id="5" name="Slide Number Placeholder 4">
            <a:extLst>
              <a:ext uri="{FF2B5EF4-FFF2-40B4-BE49-F238E27FC236}">
                <a16:creationId xmlns:a16="http://schemas.microsoft.com/office/drawing/2014/main" id="{457BEB6A-C028-DA7D-C516-2F1316F031AB}"/>
              </a:ext>
            </a:extLst>
          </p:cNvPr>
          <p:cNvSpPr>
            <a:spLocks noGrp="1"/>
          </p:cNvSpPr>
          <p:nvPr>
            <p:ph type="sldNum" sz="quarter" idx="12"/>
          </p:nvPr>
        </p:nvSpPr>
        <p:spPr/>
        <p:txBody>
          <a:bodyPr/>
          <a:lstStyle/>
          <a:p>
            <a:fld id="{DD84031F-D6BF-4677-B12E-7D8B88BA70F7}" type="slidenum">
              <a:rPr lang="en-US" smtClean="0"/>
              <a:t>‹#›</a:t>
            </a:fld>
            <a:endParaRPr lang="en-US"/>
          </a:p>
        </p:txBody>
      </p:sp>
    </p:spTree>
    <p:extLst>
      <p:ext uri="{BB962C8B-B14F-4D97-AF65-F5344CB8AC3E}">
        <p14:creationId xmlns:p14="http://schemas.microsoft.com/office/powerpoint/2010/main" val="363687276"/>
      </p:ext>
    </p:extLst>
  </p:cSld>
  <p:clrMapOvr>
    <a:overrideClrMapping bg1="lt1" tx1="dk1" bg2="lt2" tx2="dk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BEA7-A772-B39C-F049-D8BA2D3F4EF5}"/>
              </a:ext>
            </a:extLst>
          </p:cNvPr>
          <p:cNvSpPr>
            <a:spLocks noGrp="1"/>
          </p:cNvSpPr>
          <p:nvPr>
            <p:ph type="title"/>
          </p:nvPr>
        </p:nvSpPr>
        <p:spPr>
          <a:xfrm>
            <a:off x="449836" y="694943"/>
            <a:ext cx="3915473" cy="1325880"/>
          </a:xfrm>
        </p:spPr>
        <p:txBody>
          <a:bodyPr anchor="t"/>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D5693C4-36AD-07F9-763E-EE5FC9DFB1AD}"/>
              </a:ext>
            </a:extLst>
          </p:cNvPr>
          <p:cNvSpPr>
            <a:spLocks noGrp="1"/>
          </p:cNvSpPr>
          <p:nvPr>
            <p:ph type="body" sz="half" idx="2"/>
          </p:nvPr>
        </p:nvSpPr>
        <p:spPr>
          <a:xfrm>
            <a:off x="433072" y="2057400"/>
            <a:ext cx="3932237" cy="417690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10FB4614-4148-D757-88D0-D93E5E1EA1A0}"/>
              </a:ext>
            </a:extLst>
          </p:cNvPr>
          <p:cNvSpPr>
            <a:spLocks noGrp="1"/>
          </p:cNvSpPr>
          <p:nvPr>
            <p:ph idx="1"/>
          </p:nvPr>
        </p:nvSpPr>
        <p:spPr>
          <a:xfrm>
            <a:off x="5183188" y="694943"/>
            <a:ext cx="6483096" cy="5539363"/>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1AADC46-B01E-DA2E-F24C-C48F5253DD00}"/>
              </a:ext>
            </a:extLst>
          </p:cNvPr>
          <p:cNvSpPr>
            <a:spLocks noGrp="1"/>
          </p:cNvSpPr>
          <p:nvPr>
            <p:ph type="ftr" sz="quarter" idx="11"/>
          </p:nvPr>
        </p:nvSpPr>
        <p:spPr/>
        <p:txBody>
          <a:bodyPr/>
          <a:lstStyle/>
          <a:p>
            <a:r>
              <a:rPr lang="en-US"/>
              <a:t>Sample Footer Text</a:t>
            </a:r>
          </a:p>
        </p:txBody>
      </p:sp>
      <p:sp>
        <p:nvSpPr>
          <p:cNvPr id="5" name="Date Placeholder 4">
            <a:extLst>
              <a:ext uri="{FF2B5EF4-FFF2-40B4-BE49-F238E27FC236}">
                <a16:creationId xmlns:a16="http://schemas.microsoft.com/office/drawing/2014/main" id="{B71A6063-F591-A804-79FE-A80AD399139E}"/>
              </a:ext>
            </a:extLst>
          </p:cNvPr>
          <p:cNvSpPr>
            <a:spLocks noGrp="1"/>
          </p:cNvSpPr>
          <p:nvPr>
            <p:ph type="dt" sz="half" idx="10"/>
          </p:nvPr>
        </p:nvSpPr>
        <p:spPr/>
        <p:txBody>
          <a:bodyPr/>
          <a:lstStyle/>
          <a:p>
            <a:fld id="{A57FC195-9048-4969-9920-6939BE28AE8D}" type="datetime1">
              <a:rPr lang="en-US" smtClean="0"/>
              <a:t>8/18/25</a:t>
            </a:fld>
            <a:endParaRPr lang="en-US"/>
          </a:p>
        </p:txBody>
      </p:sp>
      <p:sp>
        <p:nvSpPr>
          <p:cNvPr id="7" name="Slide Number Placeholder 6">
            <a:extLst>
              <a:ext uri="{FF2B5EF4-FFF2-40B4-BE49-F238E27FC236}">
                <a16:creationId xmlns:a16="http://schemas.microsoft.com/office/drawing/2014/main" id="{4BEFF439-6DA2-A61B-C94C-BEDC2411D6CC}"/>
              </a:ext>
            </a:extLst>
          </p:cNvPr>
          <p:cNvSpPr>
            <a:spLocks noGrp="1"/>
          </p:cNvSpPr>
          <p:nvPr>
            <p:ph type="sldNum" sz="quarter" idx="12"/>
          </p:nvPr>
        </p:nvSpPr>
        <p:spPr/>
        <p:txBody>
          <a:bodyPr/>
          <a:lstStyle/>
          <a:p>
            <a:fld id="{DD84031F-D6BF-4677-B12E-7D8B88BA70F7}" type="slidenum">
              <a:rPr lang="en-US" smtClean="0"/>
              <a:t>‹#›</a:t>
            </a:fld>
            <a:endParaRPr lang="en-US"/>
          </a:p>
        </p:txBody>
      </p:sp>
    </p:spTree>
    <p:extLst>
      <p:ext uri="{BB962C8B-B14F-4D97-AF65-F5344CB8AC3E}">
        <p14:creationId xmlns:p14="http://schemas.microsoft.com/office/powerpoint/2010/main" val="2477616312"/>
      </p:ext>
    </p:extLst>
  </p:cSld>
  <p:clrMapOvr>
    <a:overrideClrMapping bg1="lt1" tx1="dk1" bg2="lt2" tx2="dk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EFA5E-0A3D-E6AD-3C21-DC40BCDEC609}"/>
              </a:ext>
            </a:extLst>
          </p:cNvPr>
          <p:cNvSpPr>
            <a:spLocks noGrp="1"/>
          </p:cNvSpPr>
          <p:nvPr>
            <p:ph type="title"/>
          </p:nvPr>
        </p:nvSpPr>
        <p:spPr>
          <a:xfrm>
            <a:off x="419101" y="694944"/>
            <a:ext cx="3526816" cy="1711825"/>
          </a:xfrm>
        </p:spPr>
        <p:txBody>
          <a:bodyPr anchor="t"/>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7CBA8418-7980-9A18-053B-82E4F16EBD61}"/>
              </a:ext>
            </a:extLst>
          </p:cNvPr>
          <p:cNvSpPr>
            <a:spLocks noGrp="1"/>
          </p:cNvSpPr>
          <p:nvPr>
            <p:ph type="body" sz="half" idx="2"/>
          </p:nvPr>
        </p:nvSpPr>
        <p:spPr>
          <a:xfrm>
            <a:off x="425389" y="2508261"/>
            <a:ext cx="3520528" cy="372794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126F9F06-BE63-8EE7-74C5-6D0E3F9B7571}"/>
              </a:ext>
            </a:extLst>
          </p:cNvPr>
          <p:cNvSpPr>
            <a:spLocks noGrp="1"/>
          </p:cNvSpPr>
          <p:nvPr>
            <p:ph type="pic" idx="1" hasCustomPrompt="1"/>
          </p:nvPr>
        </p:nvSpPr>
        <p:spPr>
          <a:xfrm>
            <a:off x="4419600" y="533400"/>
            <a:ext cx="7239000" cy="5791199"/>
          </a:xfrm>
          <a:blipFill>
            <a:blip r:embed="rId2">
              <a:alphaModFix amt="70000"/>
            </a:blip>
            <a:stretch>
              <a:fillRect/>
            </a:stretch>
          </a:blipFill>
          <a:effectLst>
            <a:outerShdw blurRad="203200" dist="12700" dir="7800000" algn="r" rotWithShape="0">
              <a:prstClr val="black">
                <a:alpha val="10000"/>
              </a:prstClr>
            </a:outerShdw>
          </a:effectLst>
        </p:spPr>
        <p:txBody>
          <a:bodyPr vert="horz" lIns="91440" tIns="45720" rIns="91440" bIns="45720" rtlCol="0">
            <a:normAutofit/>
          </a:bodyPr>
          <a:lstStyle>
            <a:lvl1pPr marL="0" indent="0">
              <a:buNone/>
              <a:defRPr lang="en-US"/>
            </a:lvl1pPr>
          </a:lstStyle>
          <a:p>
            <a:pPr lvl="0"/>
            <a:r>
              <a:rPr lang="en-US" dirty="0"/>
              <a:t> </a:t>
            </a:r>
          </a:p>
        </p:txBody>
      </p:sp>
      <p:sp>
        <p:nvSpPr>
          <p:cNvPr id="6" name="Footer Placeholder 5">
            <a:extLst>
              <a:ext uri="{FF2B5EF4-FFF2-40B4-BE49-F238E27FC236}">
                <a16:creationId xmlns:a16="http://schemas.microsoft.com/office/drawing/2014/main" id="{E7F485A3-3BFA-4B57-F6E5-5F41542B7BBD}"/>
              </a:ext>
            </a:extLst>
          </p:cNvPr>
          <p:cNvSpPr>
            <a:spLocks noGrp="1"/>
          </p:cNvSpPr>
          <p:nvPr>
            <p:ph type="ftr" sz="quarter" idx="11"/>
          </p:nvPr>
        </p:nvSpPr>
        <p:spPr/>
        <p:txBody>
          <a:bodyPr/>
          <a:lstStyle/>
          <a:p>
            <a:r>
              <a:rPr lang="en-US" dirty="0"/>
              <a:t>Sample Footer Text</a:t>
            </a:r>
          </a:p>
        </p:txBody>
      </p:sp>
      <p:sp>
        <p:nvSpPr>
          <p:cNvPr id="5" name="Date Placeholder 4">
            <a:extLst>
              <a:ext uri="{FF2B5EF4-FFF2-40B4-BE49-F238E27FC236}">
                <a16:creationId xmlns:a16="http://schemas.microsoft.com/office/drawing/2014/main" id="{600AC9F0-6744-73C8-54FC-5C12BA7BF791}"/>
              </a:ext>
            </a:extLst>
          </p:cNvPr>
          <p:cNvSpPr>
            <a:spLocks noGrp="1"/>
          </p:cNvSpPr>
          <p:nvPr>
            <p:ph type="dt" sz="half" idx="10"/>
          </p:nvPr>
        </p:nvSpPr>
        <p:spPr/>
        <p:txBody>
          <a:bodyPr/>
          <a:lstStyle/>
          <a:p>
            <a:fld id="{8CCE6180-3A1B-4424-AB9F-671C4EBC0A2E}" type="datetime1">
              <a:rPr lang="en-US" smtClean="0"/>
              <a:t>8/18/25</a:t>
            </a:fld>
            <a:endParaRPr lang="en-US" dirty="0"/>
          </a:p>
        </p:txBody>
      </p:sp>
      <p:sp>
        <p:nvSpPr>
          <p:cNvPr id="7" name="Slide Number Placeholder 6">
            <a:extLst>
              <a:ext uri="{FF2B5EF4-FFF2-40B4-BE49-F238E27FC236}">
                <a16:creationId xmlns:a16="http://schemas.microsoft.com/office/drawing/2014/main" id="{31BAB9F6-C801-466A-4C39-23DCB1CD5489}"/>
              </a:ext>
            </a:extLst>
          </p:cNvPr>
          <p:cNvSpPr>
            <a:spLocks noGrp="1"/>
          </p:cNvSpPr>
          <p:nvPr>
            <p:ph type="sldNum" sz="quarter" idx="12"/>
          </p:nvPr>
        </p:nvSpPr>
        <p:spPr/>
        <p:txBody>
          <a:bodyPr/>
          <a:lstStyle/>
          <a:p>
            <a:fld id="{DD84031F-D6BF-4677-B12E-7D8B88BA70F7}" type="slidenum">
              <a:rPr lang="en-US" smtClean="0"/>
              <a:t>‹#›</a:t>
            </a:fld>
            <a:endParaRPr lang="en-US" dirty="0"/>
          </a:p>
        </p:txBody>
      </p:sp>
      <p:cxnSp>
        <p:nvCxnSpPr>
          <p:cNvPr id="9" name="Straight Connector 8">
            <a:extLst>
              <a:ext uri="{FF2B5EF4-FFF2-40B4-BE49-F238E27FC236}">
                <a16:creationId xmlns:a16="http://schemas.microsoft.com/office/drawing/2014/main" id="{924215D5-0C4C-2E49-3A06-C65652576A64}"/>
              </a:ext>
            </a:extLst>
          </p:cNvPr>
          <p:cNvCxnSpPr>
            <a:cxnSpLocks/>
          </p:cNvCxnSpPr>
          <p:nvPr/>
        </p:nvCxnSpPr>
        <p:spPr>
          <a:xfrm>
            <a:off x="533400" y="533400"/>
            <a:ext cx="3503763"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8632870"/>
      </p:ext>
    </p:extLst>
  </p:cSld>
  <p:clrMapOvr>
    <a:overrideClrMapping bg1="lt1" tx1="dk1" bg2="lt2" tx2="dk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Conclus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02336" y="541942"/>
            <a:ext cx="11256264" cy="2225185"/>
          </a:xfrm>
        </p:spPr>
        <p:txBody>
          <a:bodyPr anchor="b">
            <a:normAutofit/>
          </a:bodyPr>
          <a:lstStyle>
            <a:lvl1pPr>
              <a:defRPr sz="7200">
                <a:solidFill>
                  <a:schemeClr val="accent1"/>
                </a:solidFill>
              </a:defRPr>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19099" y="3423301"/>
            <a:ext cx="11239499" cy="2901298"/>
          </a:xfrm>
        </p:spPr>
        <p:txBody>
          <a:bodyPr vert="horz" lIns="91440" tIns="45720" rIns="91440" bIns="45720" rtlCol="0">
            <a:normAutofit/>
          </a:bodyPr>
          <a:lstStyle>
            <a:lvl1pPr marL="0" indent="0">
              <a:buNone/>
              <a:defRPr lang="en-US" dirty="0"/>
            </a:lvl1pPr>
            <a:lvl2pPr marL="457200" indent="0">
              <a:buNone/>
              <a:defRPr lang="en-US" dirty="0"/>
            </a:lvl2pPr>
            <a:lvl3pPr marL="914400" indent="0">
              <a:buNone/>
              <a:defRPr lang="en-US" dirty="0"/>
            </a:lvl3pPr>
            <a:lvl4pPr marL="1371600" indent="0">
              <a:buNone/>
              <a:defRPr lang="en-US" dirty="0"/>
            </a:lvl4pPr>
            <a:lvl5pPr marL="18288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2C22330-A382-475A-8519-6A39191EC88E}" type="datetime1">
              <a:rPr lang="en-US" smtClean="0"/>
              <a:t>8/18/25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3" name="Straight Connector 2">
            <a:extLst>
              <a:ext uri="{FF2B5EF4-FFF2-40B4-BE49-F238E27FC236}">
                <a16:creationId xmlns:a16="http://schemas.microsoft.com/office/drawing/2014/main" id="{BFD55B63-1406-DAD2-DBAB-BD87EA2FB540}"/>
              </a:ext>
            </a:extLst>
          </p:cNvPr>
          <p:cNvCxnSpPr>
            <a:cxnSpLocks/>
          </p:cNvCxnSpPr>
          <p:nvPr/>
        </p:nvCxnSpPr>
        <p:spPr>
          <a:xfrm>
            <a:off x="533400" y="2978854"/>
            <a:ext cx="11159163"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7122586"/>
      </p:ext>
    </p:extLst>
  </p:cSld>
  <p:clrMapOvr>
    <a:overrideClrMapping bg1="lt1" tx1="dk1" bg2="lt2" tx2="dk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Conclusion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02336" y="1836238"/>
            <a:ext cx="11256264" cy="2512732"/>
          </a:xfrm>
        </p:spPr>
        <p:txBody>
          <a:bodyPr anchor="b">
            <a:normAutofit/>
          </a:bodyPr>
          <a:lstStyle>
            <a:lvl1pPr>
              <a:defRPr sz="7200">
                <a:solidFill>
                  <a:schemeClr val="accent1"/>
                </a:solidFill>
              </a:defRPr>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19099" y="4834052"/>
            <a:ext cx="11239499" cy="1405479"/>
          </a:xfrm>
        </p:spPr>
        <p:txBody>
          <a:bodyPr vert="horz" lIns="91440" tIns="45720" rIns="91440" bIns="45720" rtlCol="0" anchor="t">
            <a:noAutofit/>
          </a:bodyPr>
          <a:lstStyle>
            <a:lvl1pPr marL="0" indent="0">
              <a:buNone/>
              <a:defRPr lang="en-US" sz="2000" dirty="0"/>
            </a:lvl1pPr>
            <a:lvl2pPr marL="457200" indent="0">
              <a:buNone/>
              <a:defRPr lang="en-US" sz="1800" dirty="0"/>
            </a:lvl2pPr>
            <a:lvl3pPr marL="914400" indent="0">
              <a:buNone/>
              <a:defRPr lang="en-US" sz="1600" dirty="0"/>
            </a:lvl3pPr>
            <a:lvl4pPr marL="1371600" indent="0">
              <a:buNone/>
              <a:defRPr lang="en-US" sz="1400" dirty="0"/>
            </a:lvl4pPr>
            <a:lvl5pPr marL="1828800" indent="0">
              <a:buNone/>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6E20DC0D-99C6-4F09-90C7-C0EC6E2F0A06}" type="datetime1">
              <a:rPr lang="en-US" smtClean="0"/>
              <a:t>8/18/25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9" name="Straight Connector 8">
            <a:extLst>
              <a:ext uri="{FF2B5EF4-FFF2-40B4-BE49-F238E27FC236}">
                <a16:creationId xmlns:a16="http://schemas.microsoft.com/office/drawing/2014/main" id="{05899B98-11E6-7DB0-F79E-50A541026355}"/>
              </a:ext>
            </a:extLst>
          </p:cNvPr>
          <p:cNvCxnSpPr>
            <a:cxnSpLocks/>
          </p:cNvCxnSpPr>
          <p:nvPr/>
        </p:nvCxnSpPr>
        <p:spPr>
          <a:xfrm>
            <a:off x="533400" y="4531625"/>
            <a:ext cx="11125198"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567969"/>
      </p:ext>
    </p:extLst>
  </p:cSld>
  <p:clrMapOvr>
    <a:overrideClrMapping bg1="lt1" tx1="dk1" bg2="lt2" tx2="dk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cSld name="Title 1">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8027B902-09B5-4324-8310-59625360F035}" type="datetime1">
              <a:rPr lang="en-US" smtClean="0"/>
              <a:t>8/18/25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088136" y="4754880"/>
            <a:ext cx="6655522" cy="1545336"/>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088136" y="1088136"/>
            <a:ext cx="7478991" cy="3635797"/>
          </a:xfrm>
        </p:spPr>
        <p:txBody>
          <a:bodyPr anchor="t">
            <a:normAutofit/>
          </a:bodyPr>
          <a:lstStyle>
            <a:lvl1pPr algn="l">
              <a:defRPr sz="6600" cap="all" baseline="0"/>
            </a:lvl1pPr>
          </a:lstStyle>
          <a:p>
            <a:r>
              <a:rPr lang="en-US" dirty="0"/>
              <a:t>Click to edit Master title style</a:t>
            </a:r>
          </a:p>
        </p:txBody>
      </p:sp>
    </p:spTree>
    <p:extLst>
      <p:ext uri="{BB962C8B-B14F-4D97-AF65-F5344CB8AC3E}">
        <p14:creationId xmlns:p14="http://schemas.microsoft.com/office/powerpoint/2010/main" val="1021491282"/>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cSld name="1_Section Header">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EEE2A7A0-B9EE-41A8-8016-28E5803F20B2}" type="datetime1">
              <a:rPr lang="en-US" smtClean="0"/>
              <a:t>8/18/25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088136" y="1014984"/>
            <a:ext cx="7772400" cy="594360"/>
          </a:xfrm>
        </p:spPr>
        <p:txBody>
          <a:bodyPr anchor="t">
            <a:normAutofit/>
          </a:bodyPr>
          <a:lstStyle>
            <a:lvl1pPr marL="0" indent="0" algn="l">
              <a:lnSpc>
                <a:spcPct val="12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088136" y="1664208"/>
            <a:ext cx="10570464" cy="4626864"/>
          </a:xfrm>
        </p:spPr>
        <p:txBody>
          <a:bodyPr anchor="b">
            <a:normAutofit/>
          </a:bodyPr>
          <a:lstStyle>
            <a:lvl1pPr algn="l">
              <a:defRPr sz="8000" cap="all" baseline="0"/>
            </a:lvl1pPr>
          </a:lstStyle>
          <a:p>
            <a:r>
              <a:rPr lang="en-US"/>
              <a:t>Click to edit Master title style</a:t>
            </a:r>
            <a:endParaRPr lang="en-US" dirty="0"/>
          </a:p>
        </p:txBody>
      </p:sp>
    </p:spTree>
    <p:extLst>
      <p:ext uri="{BB962C8B-B14F-4D97-AF65-F5344CB8AC3E}">
        <p14:creationId xmlns:p14="http://schemas.microsoft.com/office/powerpoint/2010/main" val="253480436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cSld name="Content Photo 5">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253745" y="6453002"/>
            <a:ext cx="1622776" cy="365125"/>
          </a:xfrm>
        </p:spPr>
        <p:txBody>
          <a:bodyPr/>
          <a:lstStyle>
            <a:lvl1pPr>
              <a:defRPr>
                <a:solidFill>
                  <a:schemeClr val="tx1"/>
                </a:solidFill>
                <a:effectLst/>
              </a:defRPr>
            </a:lvl1pPr>
          </a:lstStyle>
          <a:p>
            <a:fld id="{EE468DAA-49F6-4492-82E6-75555EB31418}" type="datetime1">
              <a:rPr lang="en-US" smtClean="0"/>
              <a:t>8/18/25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cxnSp>
        <p:nvCxnSpPr>
          <p:cNvPr id="4" name="Straight Connector 3">
            <a:extLst>
              <a:ext uri="{FF2B5EF4-FFF2-40B4-BE49-F238E27FC236}">
                <a16:creationId xmlns:a16="http://schemas.microsoft.com/office/drawing/2014/main" id="{70E05320-D280-0DDC-5A3D-55FA53CC9690}"/>
              </a:ext>
            </a:extLst>
          </p:cNvPr>
          <p:cNvCxnSpPr>
            <a:cxnSpLocks/>
          </p:cNvCxnSpPr>
          <p:nvPr userDrawn="1"/>
        </p:nvCxnSpPr>
        <p:spPr>
          <a:xfrm>
            <a:off x="11387805" y="701041"/>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6611509" cy="6858000"/>
          </a:xfrm>
          <a:blipFill>
            <a:blip r:embed="rId2" cstate="screen">
              <a:alphaModFix amt="80000"/>
              <a:extLst>
                <a:ext uri="{28A0092B-C50C-407E-A947-70E740481C1C}">
                  <a14:useLocalDpi xmlns:a14="http://schemas.microsoft.com/office/drawing/2010/main"/>
                </a:ext>
              </a:extLst>
            </a:blip>
            <a:stretch>
              <a:fillRect/>
            </a:stretch>
          </a:blipFill>
        </p:spPr>
        <p:txBody>
          <a:bodyPr/>
          <a:lstStyle/>
          <a:p>
            <a:r>
              <a:rPr lang="en-US" dirty="0"/>
              <a:t>Click icon to add picture</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040880" y="2212975"/>
            <a:ext cx="4362450" cy="4095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040880" y="584339"/>
            <a:ext cx="4297680" cy="1527048"/>
          </a:xfrm>
        </p:spPr>
        <p:txBody>
          <a:bodyPr anchor="t" anchorCtr="0">
            <a:normAutofit/>
          </a:bodyPr>
          <a:lstStyle>
            <a:lvl1pPr>
              <a:defRPr sz="4000"/>
            </a:lvl1pPr>
          </a:lstStyle>
          <a:p>
            <a:r>
              <a:rPr lang="en-US"/>
              <a:t>Click to edit Master title style</a:t>
            </a:r>
            <a:endParaRPr lang="en-US" dirty="0"/>
          </a:p>
        </p:txBody>
      </p:sp>
    </p:spTree>
    <p:extLst>
      <p:ext uri="{BB962C8B-B14F-4D97-AF65-F5344CB8AC3E}">
        <p14:creationId xmlns:p14="http://schemas.microsoft.com/office/powerpoint/2010/main" val="205226942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cSld name="Content Photo 6">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88136" y="6453002"/>
            <a:ext cx="1005840" cy="365125"/>
          </a:xfrm>
        </p:spPr>
        <p:txBody>
          <a:bodyPr/>
          <a:lstStyle/>
          <a:p>
            <a:fld id="{41D22668-A3AE-429F-A351-A1583BA90793}" type="datetime1">
              <a:rPr lang="en-US" smtClean="0"/>
              <a:t>8/18/25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2168233" y="6453002"/>
            <a:ext cx="2805405" cy="365125"/>
          </a:xfrm>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923874" y="6453002"/>
            <a:ext cx="429207" cy="365125"/>
          </a:xfrm>
        </p:spPr>
        <p:txBody>
          <a:bodyPr/>
          <a:lstStyle>
            <a:lvl1pPr>
              <a:defRPr>
                <a:solidFill>
                  <a:schemeClr val="tx1"/>
                </a:solidFill>
                <a:effectLst/>
              </a:defRPr>
            </a:lvl1pPr>
          </a:lstStyle>
          <a:p>
            <a:fld id="{CC057153-B650-4DEB-B370-79DDCFDCE934}" type="slidenum">
              <a:rPr lang="en-US" smtClean="0"/>
              <a:pPr/>
              <a:t>‹#›</a:t>
            </a:fld>
            <a:endParaRPr lang="en-US" dirty="0"/>
          </a:p>
        </p:txBody>
      </p:sp>
      <p:cxnSp>
        <p:nvCxnSpPr>
          <p:cNvPr id="4" name="Straight Connector 3">
            <a:extLst>
              <a:ext uri="{FF2B5EF4-FFF2-40B4-BE49-F238E27FC236}">
                <a16:creationId xmlns:a16="http://schemas.microsoft.com/office/drawing/2014/main" id="{364F26EF-3B60-EBB9-D4CC-E416D4E0BCCE}"/>
              </a:ext>
            </a:extLst>
          </p:cNvPr>
          <p:cNvCxnSpPr>
            <a:cxnSpLocks/>
          </p:cNvCxnSpPr>
          <p:nvPr userDrawn="1"/>
        </p:nvCxnSpPr>
        <p:spPr>
          <a:xfrm>
            <a:off x="0" y="645776"/>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5745480" y="0"/>
            <a:ext cx="6446520" cy="6858000"/>
          </a:xfrm>
          <a:blipFill>
            <a:blip r:embed="rId2" cstate="screen">
              <a:alphaModFix amt="80000"/>
              <a:extLst>
                <a:ext uri="{28A0092B-C50C-407E-A947-70E740481C1C}">
                  <a14:useLocalDpi xmlns:a14="http://schemas.microsoft.com/office/drawing/2010/main"/>
                </a:ext>
              </a:extLst>
            </a:blip>
            <a:stretch>
              <a:fillRect/>
            </a:stretch>
          </a:blipFill>
        </p:spPr>
        <p:txBody>
          <a:bodyPr/>
          <a:lstStyle/>
          <a:p>
            <a:r>
              <a:rPr lang="en-US" dirty="0"/>
              <a:t>Click icon to add picture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1088136" y="2212975"/>
            <a:ext cx="4360863" cy="4095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088136" y="548640"/>
            <a:ext cx="4361688" cy="1527048"/>
          </a:xfrm>
        </p:spPr>
        <p:txBody>
          <a:bodyPr anchor="t" anchorCtr="0">
            <a:normAutofit/>
          </a:bodyPr>
          <a:lstStyle>
            <a:lvl1pPr>
              <a:defRPr sz="4000"/>
            </a:lvl1pPr>
          </a:lstStyle>
          <a:p>
            <a:r>
              <a:rPr lang="en-US"/>
              <a:t>Click to edit Master title style</a:t>
            </a:r>
            <a:endParaRPr lang="en-US" dirty="0"/>
          </a:p>
        </p:txBody>
      </p:sp>
    </p:spTree>
    <p:extLst>
      <p:ext uri="{BB962C8B-B14F-4D97-AF65-F5344CB8AC3E}">
        <p14:creationId xmlns:p14="http://schemas.microsoft.com/office/powerpoint/2010/main" val="2150078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with Picture">
    <p:bg>
      <p:bgPr>
        <a:solidFill>
          <a:schemeClr val="tx2"/>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C6C0090-085A-1FB3-B3B7-D8DA73A125FE}"/>
              </a:ext>
            </a:extLst>
          </p:cNvPr>
          <p:cNvSpPr>
            <a:spLocks noGrp="1"/>
          </p:cNvSpPr>
          <p:nvPr>
            <p:ph type="ctrTitle"/>
          </p:nvPr>
        </p:nvSpPr>
        <p:spPr>
          <a:xfrm>
            <a:off x="614172" y="4419600"/>
            <a:ext cx="10963657" cy="1352245"/>
          </a:xfrm>
        </p:spPr>
        <p:txBody>
          <a:bodyPr vert="horz" lIns="91440" tIns="45720" rIns="91440" bIns="45720" rtlCol="0" anchor="b">
            <a:noAutofit/>
          </a:bodyPr>
          <a:lstStyle>
            <a:lvl1pPr>
              <a:defRPr lang="en-US" sz="7000" dirty="0">
                <a:solidFill>
                  <a:schemeClr val="bg2"/>
                </a:solidFill>
              </a:defRPr>
            </a:lvl1pPr>
          </a:lstStyle>
          <a:p>
            <a:pPr lvl="0"/>
            <a:r>
              <a:rPr lang="en-US" dirty="0"/>
              <a:t>Click to edit Master title style</a:t>
            </a:r>
          </a:p>
        </p:txBody>
      </p:sp>
      <p:sp>
        <p:nvSpPr>
          <p:cNvPr id="10" name="Subtitle 2">
            <a:extLst>
              <a:ext uri="{FF2B5EF4-FFF2-40B4-BE49-F238E27FC236}">
                <a16:creationId xmlns:a16="http://schemas.microsoft.com/office/drawing/2014/main" id="{76834447-947D-F9FA-98D1-8BF0FC477ABA}"/>
              </a:ext>
            </a:extLst>
          </p:cNvPr>
          <p:cNvSpPr>
            <a:spLocks noGrp="1"/>
          </p:cNvSpPr>
          <p:nvPr>
            <p:ph type="subTitle" idx="1"/>
          </p:nvPr>
        </p:nvSpPr>
        <p:spPr>
          <a:xfrm>
            <a:off x="614172" y="5943600"/>
            <a:ext cx="10963657" cy="609600"/>
          </a:xfrm>
        </p:spPr>
        <p:txBody>
          <a:bodyPr vert="horz" lIns="91440" tIns="45720" rIns="91440" bIns="45720" rtlCol="0" anchor="t">
            <a:noAutofit/>
          </a:bodyPr>
          <a:lstStyle>
            <a:lvl1pPr marL="0" indent="0">
              <a:buNone/>
              <a:defRPr lang="en-US" sz="1800" dirty="0">
                <a:solidFill>
                  <a:schemeClr val="bg2"/>
                </a:solidFill>
              </a:defRPr>
            </a:lvl1pPr>
          </a:lstStyle>
          <a:p>
            <a:pPr lvl="0"/>
            <a:r>
              <a:rPr lang="en-US" dirty="0"/>
              <a:t>Click to edit Master subtitle style</a:t>
            </a:r>
          </a:p>
        </p:txBody>
      </p:sp>
      <p:sp>
        <p:nvSpPr>
          <p:cNvPr id="15" name="Picture Placeholder 14">
            <a:extLst>
              <a:ext uri="{FF2B5EF4-FFF2-40B4-BE49-F238E27FC236}">
                <a16:creationId xmlns:a16="http://schemas.microsoft.com/office/drawing/2014/main" id="{2573ACD2-30C7-6922-D14F-66F23CBA3774}"/>
              </a:ext>
            </a:extLst>
          </p:cNvPr>
          <p:cNvSpPr>
            <a:spLocks noGrp="1"/>
          </p:cNvSpPr>
          <p:nvPr>
            <p:ph type="pic" sz="quarter" idx="17"/>
          </p:nvPr>
        </p:nvSpPr>
        <p:spPr>
          <a:xfrm>
            <a:off x="0" y="0"/>
            <a:ext cx="12192000" cy="4114800"/>
          </a:xfrm>
          <a:blipFill>
            <a:blip r:embed="rId2">
              <a:alphaModFix amt="60000"/>
            </a:blip>
            <a:stretch>
              <a:fillRect/>
            </a:stretch>
          </a:blipFill>
        </p:spPr>
        <p:txBody>
          <a:bodyPr/>
          <a:lstStyle/>
          <a:p>
            <a:endParaRPr lang="en-US" dirty="0"/>
          </a:p>
        </p:txBody>
      </p:sp>
    </p:spTree>
    <p:extLst>
      <p:ext uri="{BB962C8B-B14F-4D97-AF65-F5344CB8AC3E}">
        <p14:creationId xmlns:p14="http://schemas.microsoft.com/office/powerpoint/2010/main" val="4065551135"/>
      </p:ext>
    </p:extLst>
  </p:cSld>
  <p:clrMapOvr>
    <a:masterClrMapping/>
  </p:clrMapOvr>
  <p:hf sldNum="0" hdr="0" ftr="0" dt="0"/>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Content with Pictu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010400" y="685800"/>
            <a:ext cx="4561665" cy="1371264"/>
          </a:xfrm>
        </p:spPr>
        <p:txBody>
          <a:bodyPr anchor="b">
            <a:noAutofit/>
          </a:bodyPr>
          <a:lstStyle>
            <a:lvl1pPr>
              <a:defRPr sz="5400"/>
            </a:lvl1pPr>
          </a:lstStyle>
          <a:p>
            <a:r>
              <a:rPr lang="en-US" dirty="0"/>
              <a:t>Click to edit Master title style</a:t>
            </a:r>
          </a:p>
        </p:txBody>
      </p:sp>
      <p:sp>
        <p:nvSpPr>
          <p:cNvPr id="12" name="Picture Placeholder 11">
            <a:extLst>
              <a:ext uri="{FF2B5EF4-FFF2-40B4-BE49-F238E27FC236}">
                <a16:creationId xmlns:a16="http://schemas.microsoft.com/office/drawing/2014/main" id="{EEEFBBBB-A526-5A93-34B8-A377087586AE}"/>
              </a:ext>
            </a:extLst>
          </p:cNvPr>
          <p:cNvSpPr>
            <a:spLocks noGrp="1"/>
          </p:cNvSpPr>
          <p:nvPr>
            <p:ph type="pic" sz="quarter" idx="15"/>
          </p:nvPr>
        </p:nvSpPr>
        <p:spPr>
          <a:xfrm>
            <a:off x="1" y="0"/>
            <a:ext cx="6390464" cy="6858000"/>
          </a:xfrm>
          <a:blipFill>
            <a:blip r:embed="rId2">
              <a:alphaModFix amt="60000"/>
            </a:blip>
            <a:stretch>
              <a:fillRect/>
            </a:stretch>
          </a:blipFill>
        </p:spPr>
        <p:txBody>
          <a:bodyPr/>
          <a:lstStyle/>
          <a:p>
            <a:endParaRPr lang="en-US"/>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020736" y="2286000"/>
            <a:ext cx="4561665" cy="3886200"/>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7020736" y="6343955"/>
            <a:ext cx="2105099" cy="365125"/>
          </a:xfrm>
        </p:spPr>
        <p:txBody>
          <a:bodyPr>
            <a:noAutofit/>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9375067" y="6343955"/>
            <a:ext cx="1772029" cy="365125"/>
          </a:xfrm>
        </p:spPr>
        <p:txBody>
          <a:bodyPr>
            <a:noAutofit/>
          </a:bodyPr>
          <a:lstStyle>
            <a:lvl1pPr>
              <a:defRPr>
                <a:solidFill>
                  <a:schemeClr val="tx1"/>
                </a:solidFill>
                <a:effectLst/>
              </a:defRPr>
            </a:lvl1pPr>
          </a:lstStyle>
          <a:p>
            <a:fld id="{74049900-C118-46F7-B9EF-5F7C1F0005B2}" type="datetime1">
              <a:rPr lang="en-US" smtClean="0"/>
              <a:t>8/18/25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147096" y="6343955"/>
            <a:ext cx="429207" cy="365125"/>
          </a:xfrm>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298029778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cSld name="1_Content with Picture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212664" y="687787"/>
            <a:ext cx="3363259" cy="1993392"/>
          </a:xfrm>
        </p:spPr>
        <p:txBody>
          <a:bodyPr anchor="b">
            <a:noAutofit/>
          </a:bodyPr>
          <a:lstStyle>
            <a:lvl1pPr>
              <a:defRPr sz="54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0"/>
            <a:ext cx="7584144" cy="6858000"/>
          </a:xfrm>
          <a:blipFill>
            <a:blip r:embed="rId2">
              <a:alphaModFix amt="60000"/>
            </a:blip>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212791" y="2880360"/>
            <a:ext cx="3363259" cy="3274612"/>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a:extLst>
              <a:ext uri="{FF2B5EF4-FFF2-40B4-BE49-F238E27FC236}">
                <a16:creationId xmlns:a16="http://schemas.microsoft.com/office/drawing/2014/main" id="{B09198F5-FF38-389C-E060-120AC6301809}"/>
              </a:ext>
            </a:extLst>
          </p:cNvPr>
          <p:cNvSpPr>
            <a:spLocks noGrp="1"/>
          </p:cNvSpPr>
          <p:nvPr>
            <p:ph type="ftr" sz="quarter" idx="16"/>
          </p:nvPr>
        </p:nvSpPr>
        <p:spPr>
          <a:xfrm>
            <a:off x="8212663" y="6343955"/>
            <a:ext cx="2012061" cy="365125"/>
          </a:xfrm>
        </p:spPr>
        <p:txBody>
          <a:bodyPr>
            <a:noAutofit/>
          </a:bodyPr>
          <a:lstStyle/>
          <a:p>
            <a:r>
              <a:rPr lang="en-US"/>
              <a:t>Sample Footer Text</a:t>
            </a:r>
            <a:endParaRPr lang="en-US" dirty="0"/>
          </a:p>
        </p:txBody>
      </p:sp>
      <p:sp>
        <p:nvSpPr>
          <p:cNvPr id="4" name="Date Placeholder 3">
            <a:extLst>
              <a:ext uri="{FF2B5EF4-FFF2-40B4-BE49-F238E27FC236}">
                <a16:creationId xmlns:a16="http://schemas.microsoft.com/office/drawing/2014/main" id="{15305F20-8340-4F06-2EA5-4D05FFED4587}"/>
              </a:ext>
            </a:extLst>
          </p:cNvPr>
          <p:cNvSpPr>
            <a:spLocks noGrp="1"/>
          </p:cNvSpPr>
          <p:nvPr>
            <p:ph type="dt" sz="half" idx="15"/>
          </p:nvPr>
        </p:nvSpPr>
        <p:spPr>
          <a:xfrm>
            <a:off x="10224724" y="6343955"/>
            <a:ext cx="922372" cy="365125"/>
          </a:xfrm>
        </p:spPr>
        <p:txBody>
          <a:bodyPr>
            <a:noAutofit/>
          </a:bodyPr>
          <a:lstStyle/>
          <a:p>
            <a:fld id="{0B4A3A31-ACEE-4A00-9ED7-D579651BDB0B}" type="datetime1">
              <a:rPr lang="en-US" smtClean="0"/>
              <a:t>8/18/25</a:t>
            </a:fld>
            <a:endParaRPr lang="en-US" dirty="0"/>
          </a:p>
        </p:txBody>
      </p:sp>
      <p:sp>
        <p:nvSpPr>
          <p:cNvPr id="10" name="Slide Number Placeholder 9">
            <a:extLst>
              <a:ext uri="{FF2B5EF4-FFF2-40B4-BE49-F238E27FC236}">
                <a16:creationId xmlns:a16="http://schemas.microsoft.com/office/drawing/2014/main" id="{4963CA08-6B63-DC1E-8CB3-C323C9040122}"/>
              </a:ext>
            </a:extLst>
          </p:cNvPr>
          <p:cNvSpPr>
            <a:spLocks noGrp="1"/>
          </p:cNvSpPr>
          <p:nvPr>
            <p:ph type="sldNum" sz="quarter" idx="17"/>
          </p:nvPr>
        </p:nvSpPr>
        <p:spPr>
          <a:xfrm>
            <a:off x="11147096" y="6343955"/>
            <a:ext cx="429207" cy="365125"/>
          </a:xfrm>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16506049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Content with Picture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09599" y="685800"/>
            <a:ext cx="4564763" cy="1426798"/>
          </a:xfrm>
        </p:spPr>
        <p:txBody>
          <a:bodyPr anchor="b">
            <a:noAutofit/>
          </a:bodyPr>
          <a:lstStyle>
            <a:lvl1pPr>
              <a:defRPr sz="5400"/>
            </a:lvl1pPr>
          </a:lstStyle>
          <a:p>
            <a:r>
              <a:rPr lang="en-US" dirty="0"/>
              <a:t>Click to edit Master title style</a:t>
            </a:r>
          </a:p>
        </p:txBody>
      </p:sp>
      <p:sp>
        <p:nvSpPr>
          <p:cNvPr id="4" name="Picture Placeholder 3">
            <a:extLst>
              <a:ext uri="{FF2B5EF4-FFF2-40B4-BE49-F238E27FC236}">
                <a16:creationId xmlns:a16="http://schemas.microsoft.com/office/drawing/2014/main" id="{45580E71-5349-7975-EE00-1D48FBB45527}"/>
              </a:ext>
            </a:extLst>
          </p:cNvPr>
          <p:cNvSpPr>
            <a:spLocks noGrp="1"/>
          </p:cNvSpPr>
          <p:nvPr>
            <p:ph type="pic" sz="quarter" idx="15"/>
          </p:nvPr>
        </p:nvSpPr>
        <p:spPr>
          <a:xfrm>
            <a:off x="609599" y="2514600"/>
            <a:ext cx="4564763" cy="3636598"/>
          </a:xfrm>
          <a:blipFill>
            <a:blip r:embed="rId2">
              <a:alphaModFix amt="60000"/>
            </a:blip>
            <a:stretch>
              <a:fillRect/>
            </a:stretch>
          </a:blipFill>
        </p:spPr>
        <p:txBody>
          <a:bodyPr/>
          <a:lstStyle/>
          <a:p>
            <a:endParaRPr lang="en-US"/>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790060" y="685800"/>
            <a:ext cx="5792341" cy="5465398"/>
          </a:xfrm>
        </p:spPr>
        <p:txBody>
          <a:bodyPr anchor="b">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noAutofit/>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noAutofit/>
          </a:bodyPr>
          <a:lstStyle/>
          <a:p>
            <a:fld id="{3CC8FB4D-92F2-4C28-8BFC-2AE0229C3E9A}" type="datetime1">
              <a:rPr lang="en-US" smtClean="0"/>
              <a:t>8/18/25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200009217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74810-7AD2-3979-B0AF-6E83336A8D49}"/>
              </a:ext>
            </a:extLst>
          </p:cNvPr>
          <p:cNvSpPr>
            <a:spLocks noGrp="1"/>
          </p:cNvSpPr>
          <p:nvPr>
            <p:ph type="ctrTitle"/>
          </p:nvPr>
        </p:nvSpPr>
        <p:spPr>
          <a:xfrm>
            <a:off x="1524000" y="1122363"/>
            <a:ext cx="9144000" cy="2387600"/>
          </a:xfrm>
        </p:spPr>
        <p:txBody>
          <a:bodyPr anchor="b"/>
          <a:lstStyle>
            <a:lvl1pPr algn="ctr">
              <a:defRPr sz="6000">
                <a:latin typeface="Calibri" panose="020F0502020204030204" pitchFamily="34" charset="0"/>
                <a:cs typeface="Calibri" panose="020F0502020204030204" pitchFamily="34" charset="0"/>
              </a:defRPr>
            </a:lvl1pPr>
          </a:lstStyle>
          <a:p>
            <a:r>
              <a:rPr lang="en-GB" dirty="0"/>
              <a:t>Click to edit Master title style</a:t>
            </a:r>
            <a:endParaRPr lang="en-AU" dirty="0"/>
          </a:p>
        </p:txBody>
      </p:sp>
      <p:sp>
        <p:nvSpPr>
          <p:cNvPr id="3" name="Subtitle 2">
            <a:extLst>
              <a:ext uri="{FF2B5EF4-FFF2-40B4-BE49-F238E27FC236}">
                <a16:creationId xmlns:a16="http://schemas.microsoft.com/office/drawing/2014/main" id="{D22E1802-4A31-1643-4909-57355BE36E20}"/>
              </a:ext>
            </a:extLst>
          </p:cNvPr>
          <p:cNvSpPr>
            <a:spLocks noGrp="1"/>
          </p:cNvSpPr>
          <p:nvPr>
            <p:ph type="subTitle" idx="1"/>
          </p:nvPr>
        </p:nvSpPr>
        <p:spPr>
          <a:xfrm>
            <a:off x="1524000" y="3602037"/>
            <a:ext cx="9144000" cy="1655763"/>
          </a:xfrm>
        </p:spPr>
        <p:txBody>
          <a:bodyPr/>
          <a:lstStyle>
            <a:lvl1pPr marL="0" indent="0" algn="ctr">
              <a:buNone/>
              <a:defRPr sz="2400">
                <a:latin typeface="Calibri" panose="020F0502020204030204" pitchFamily="34" charset="0"/>
                <a:cs typeface="Calibri" panose="020F0502020204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Click to edit Master subtitle style</a:t>
            </a:r>
            <a:endParaRPr lang="en-AU" dirty="0"/>
          </a:p>
        </p:txBody>
      </p:sp>
      <p:sp>
        <p:nvSpPr>
          <p:cNvPr id="4" name="Date Placeholder 3">
            <a:extLst>
              <a:ext uri="{FF2B5EF4-FFF2-40B4-BE49-F238E27FC236}">
                <a16:creationId xmlns:a16="http://schemas.microsoft.com/office/drawing/2014/main" id="{0B626FB8-2E05-8745-1208-0A8471E19299}"/>
              </a:ext>
            </a:extLst>
          </p:cNvPr>
          <p:cNvSpPr>
            <a:spLocks noGrp="1"/>
          </p:cNvSpPr>
          <p:nvPr>
            <p:ph type="dt" sz="half" idx="10"/>
          </p:nvPr>
        </p:nvSpPr>
        <p:spPr/>
        <p:txBody>
          <a:bodyPr/>
          <a:lstStyle/>
          <a:p>
            <a:fld id="{2C8F2417-A842-3F43-B936-DE29B4BC26FF}" type="datetimeFigureOut">
              <a:rPr lang="en-AU" smtClean="0"/>
              <a:t>18/8/2025</a:t>
            </a:fld>
            <a:endParaRPr lang="en-AU"/>
          </a:p>
        </p:txBody>
      </p:sp>
      <p:sp>
        <p:nvSpPr>
          <p:cNvPr id="5" name="Footer Placeholder 4">
            <a:extLst>
              <a:ext uri="{FF2B5EF4-FFF2-40B4-BE49-F238E27FC236}">
                <a16:creationId xmlns:a16="http://schemas.microsoft.com/office/drawing/2014/main" id="{A1376F31-E298-AA0A-A906-1E9343ADD6A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8E74D0A-5DE6-A046-57C8-6ED8FB454C42}"/>
              </a:ext>
            </a:extLst>
          </p:cNvPr>
          <p:cNvSpPr>
            <a:spLocks noGrp="1"/>
          </p:cNvSpPr>
          <p:nvPr>
            <p:ph type="sldNum" sz="quarter" idx="12"/>
          </p:nvPr>
        </p:nvSpPr>
        <p:spPr/>
        <p:txBody>
          <a:bodyPr/>
          <a:lstStyle/>
          <a:p>
            <a:fld id="{5507A1A8-7D65-1346-97C9-D90DEFF3C879}" type="slidenum">
              <a:rPr lang="en-AU" smtClean="0"/>
              <a:t>‹#›</a:t>
            </a:fld>
            <a:endParaRPr lang="en-AU"/>
          </a:p>
        </p:txBody>
      </p:sp>
    </p:spTree>
    <p:extLst>
      <p:ext uri="{BB962C8B-B14F-4D97-AF65-F5344CB8AC3E}">
        <p14:creationId xmlns:p14="http://schemas.microsoft.com/office/powerpoint/2010/main" val="345275461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AB6AC-24E4-EC76-9A37-E002375A946D}"/>
              </a:ext>
            </a:extLst>
          </p:cNvPr>
          <p:cNvSpPr>
            <a:spLocks noGrp="1"/>
          </p:cNvSpPr>
          <p:nvPr>
            <p:ph type="title"/>
          </p:nvPr>
        </p:nvSpPr>
        <p:spPr>
          <a:solidFill>
            <a:srgbClr val="002060"/>
          </a:solidFill>
        </p:spPr>
        <p:txBody>
          <a:bodyPr/>
          <a:lstStyle>
            <a:lvl1pPr>
              <a:defRPr>
                <a:solidFill>
                  <a:schemeClr val="bg1"/>
                </a:solidFill>
                <a:latin typeface="Calibri" panose="020F0502020204030204" pitchFamily="34" charset="0"/>
                <a:cs typeface="Calibri" panose="020F0502020204030204" pitchFamily="34" charset="0"/>
              </a:defRPr>
            </a:lvl1pPr>
          </a:lstStyle>
          <a:p>
            <a:r>
              <a:rPr lang="en-GB" dirty="0"/>
              <a:t>Click to edit Master title style</a:t>
            </a:r>
            <a:endParaRPr lang="en-AU" dirty="0"/>
          </a:p>
        </p:txBody>
      </p:sp>
      <p:sp>
        <p:nvSpPr>
          <p:cNvPr id="3" name="Content Placeholder 2">
            <a:extLst>
              <a:ext uri="{FF2B5EF4-FFF2-40B4-BE49-F238E27FC236}">
                <a16:creationId xmlns:a16="http://schemas.microsoft.com/office/drawing/2014/main" id="{CCF079C4-F02C-0103-82F4-8BAA8EC94E1A}"/>
              </a:ext>
            </a:extLst>
          </p:cNvPr>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4" name="Date Placeholder 3">
            <a:extLst>
              <a:ext uri="{FF2B5EF4-FFF2-40B4-BE49-F238E27FC236}">
                <a16:creationId xmlns:a16="http://schemas.microsoft.com/office/drawing/2014/main" id="{39184876-3F95-840F-4C88-04826C99AD99}"/>
              </a:ext>
            </a:extLst>
          </p:cNvPr>
          <p:cNvSpPr>
            <a:spLocks noGrp="1"/>
          </p:cNvSpPr>
          <p:nvPr>
            <p:ph type="dt" sz="half" idx="10"/>
          </p:nvPr>
        </p:nvSpPr>
        <p:spPr/>
        <p:txBody>
          <a:bodyPr/>
          <a:lstStyle/>
          <a:p>
            <a:fld id="{2C8F2417-A842-3F43-B936-DE29B4BC26FF}" type="datetimeFigureOut">
              <a:rPr lang="en-AU" smtClean="0"/>
              <a:t>18/8/2025</a:t>
            </a:fld>
            <a:endParaRPr lang="en-AU"/>
          </a:p>
        </p:txBody>
      </p:sp>
      <p:sp>
        <p:nvSpPr>
          <p:cNvPr id="5" name="Footer Placeholder 4">
            <a:extLst>
              <a:ext uri="{FF2B5EF4-FFF2-40B4-BE49-F238E27FC236}">
                <a16:creationId xmlns:a16="http://schemas.microsoft.com/office/drawing/2014/main" id="{4791733C-291E-F87F-0039-D3651132DF0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07054B0-3C46-7DE6-9927-DA7670247265}"/>
              </a:ext>
            </a:extLst>
          </p:cNvPr>
          <p:cNvSpPr>
            <a:spLocks noGrp="1"/>
          </p:cNvSpPr>
          <p:nvPr>
            <p:ph type="sldNum" sz="quarter" idx="12"/>
          </p:nvPr>
        </p:nvSpPr>
        <p:spPr/>
        <p:txBody>
          <a:bodyPr/>
          <a:lstStyle/>
          <a:p>
            <a:fld id="{5507A1A8-7D65-1346-97C9-D90DEFF3C879}" type="slidenum">
              <a:rPr lang="en-AU" smtClean="0"/>
              <a:t>‹#›</a:t>
            </a:fld>
            <a:endParaRPr lang="en-AU"/>
          </a:p>
        </p:txBody>
      </p:sp>
    </p:spTree>
    <p:extLst>
      <p:ext uri="{BB962C8B-B14F-4D97-AF65-F5344CB8AC3E}">
        <p14:creationId xmlns:p14="http://schemas.microsoft.com/office/powerpoint/2010/main" val="3758570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D0438-DF89-430A-F13B-EB62EB3134D3}"/>
              </a:ext>
            </a:extLst>
          </p:cNvPr>
          <p:cNvSpPr>
            <a:spLocks noGrp="1"/>
          </p:cNvSpPr>
          <p:nvPr>
            <p:ph type="title"/>
          </p:nvPr>
        </p:nvSpPr>
        <p:spPr>
          <a:xfrm>
            <a:off x="831849" y="1709740"/>
            <a:ext cx="10515600" cy="2852737"/>
          </a:xfrm>
        </p:spPr>
        <p:txBody>
          <a:bodyPr anchor="b"/>
          <a:lstStyle>
            <a:lvl1pPr>
              <a:defRPr sz="6000"/>
            </a:lvl1pPr>
          </a:lstStyle>
          <a:p>
            <a:r>
              <a:rPr lang="en-GB"/>
              <a:t>Click to edit Master title style</a:t>
            </a:r>
            <a:endParaRPr lang="en-AU"/>
          </a:p>
        </p:txBody>
      </p:sp>
      <p:sp>
        <p:nvSpPr>
          <p:cNvPr id="3" name="Text Placeholder 2">
            <a:extLst>
              <a:ext uri="{FF2B5EF4-FFF2-40B4-BE49-F238E27FC236}">
                <a16:creationId xmlns:a16="http://schemas.microsoft.com/office/drawing/2014/main" id="{8BE294B8-9CCD-3DE2-6C78-0F26F5B7D836}"/>
              </a:ext>
            </a:extLst>
          </p:cNvPr>
          <p:cNvSpPr>
            <a:spLocks noGrp="1"/>
          </p:cNvSpPr>
          <p:nvPr>
            <p:ph type="body" idx="1"/>
          </p:nvPr>
        </p:nvSpPr>
        <p:spPr>
          <a:xfrm>
            <a:off x="831849"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FBC1A1F-252D-3431-BD76-F97C0E1C4F4F}"/>
              </a:ext>
            </a:extLst>
          </p:cNvPr>
          <p:cNvSpPr>
            <a:spLocks noGrp="1"/>
          </p:cNvSpPr>
          <p:nvPr>
            <p:ph type="dt" sz="half" idx="10"/>
          </p:nvPr>
        </p:nvSpPr>
        <p:spPr/>
        <p:txBody>
          <a:bodyPr/>
          <a:lstStyle/>
          <a:p>
            <a:fld id="{2C8F2417-A842-3F43-B936-DE29B4BC26FF}" type="datetimeFigureOut">
              <a:rPr lang="en-AU" smtClean="0"/>
              <a:t>18/8/2025</a:t>
            </a:fld>
            <a:endParaRPr lang="en-AU"/>
          </a:p>
        </p:txBody>
      </p:sp>
      <p:sp>
        <p:nvSpPr>
          <p:cNvPr id="5" name="Footer Placeholder 4">
            <a:extLst>
              <a:ext uri="{FF2B5EF4-FFF2-40B4-BE49-F238E27FC236}">
                <a16:creationId xmlns:a16="http://schemas.microsoft.com/office/drawing/2014/main" id="{D826759E-741B-40BD-9762-974261A058E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FF789A3-95DD-A91A-77E3-E344B1FA3F4D}"/>
              </a:ext>
            </a:extLst>
          </p:cNvPr>
          <p:cNvSpPr>
            <a:spLocks noGrp="1"/>
          </p:cNvSpPr>
          <p:nvPr>
            <p:ph type="sldNum" sz="quarter" idx="12"/>
          </p:nvPr>
        </p:nvSpPr>
        <p:spPr/>
        <p:txBody>
          <a:bodyPr/>
          <a:lstStyle/>
          <a:p>
            <a:fld id="{5507A1A8-7D65-1346-97C9-D90DEFF3C879}" type="slidenum">
              <a:rPr lang="en-AU" smtClean="0"/>
              <a:t>‹#›</a:t>
            </a:fld>
            <a:endParaRPr lang="en-AU"/>
          </a:p>
        </p:txBody>
      </p:sp>
    </p:spTree>
    <p:extLst>
      <p:ext uri="{BB962C8B-B14F-4D97-AF65-F5344CB8AC3E}">
        <p14:creationId xmlns:p14="http://schemas.microsoft.com/office/powerpoint/2010/main" val="257137202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CA32E-E5DF-3BD0-2F54-7CF7F52329A7}"/>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E11F7E43-D2C1-BFFF-E5C6-F03AF7D824E1}"/>
              </a:ext>
            </a:extLst>
          </p:cNvPr>
          <p:cNvSpPr>
            <a:spLocks noGrp="1"/>
          </p:cNvSpPr>
          <p:nvPr>
            <p:ph sz="half" idx="1"/>
          </p:nvPr>
        </p:nvSpPr>
        <p:spPr>
          <a:xfrm>
            <a:off x="838200" y="1825624"/>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3">
            <a:extLst>
              <a:ext uri="{FF2B5EF4-FFF2-40B4-BE49-F238E27FC236}">
                <a16:creationId xmlns:a16="http://schemas.microsoft.com/office/drawing/2014/main" id="{33432768-E0D7-E91D-64D3-5BFD768614B1}"/>
              </a:ext>
            </a:extLst>
          </p:cNvPr>
          <p:cNvSpPr>
            <a:spLocks noGrp="1"/>
          </p:cNvSpPr>
          <p:nvPr>
            <p:ph sz="half" idx="2"/>
          </p:nvPr>
        </p:nvSpPr>
        <p:spPr>
          <a:xfrm>
            <a:off x="6172200" y="1825624"/>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Date Placeholder 4">
            <a:extLst>
              <a:ext uri="{FF2B5EF4-FFF2-40B4-BE49-F238E27FC236}">
                <a16:creationId xmlns:a16="http://schemas.microsoft.com/office/drawing/2014/main" id="{4BCC492D-93DC-D2B2-B2AB-E96D72EEC0CB}"/>
              </a:ext>
            </a:extLst>
          </p:cNvPr>
          <p:cNvSpPr>
            <a:spLocks noGrp="1"/>
          </p:cNvSpPr>
          <p:nvPr>
            <p:ph type="dt" sz="half" idx="10"/>
          </p:nvPr>
        </p:nvSpPr>
        <p:spPr/>
        <p:txBody>
          <a:bodyPr/>
          <a:lstStyle/>
          <a:p>
            <a:fld id="{2C8F2417-A842-3F43-B936-DE29B4BC26FF}" type="datetimeFigureOut">
              <a:rPr lang="en-AU" smtClean="0"/>
              <a:t>18/8/2025</a:t>
            </a:fld>
            <a:endParaRPr lang="en-AU"/>
          </a:p>
        </p:txBody>
      </p:sp>
      <p:sp>
        <p:nvSpPr>
          <p:cNvPr id="6" name="Footer Placeholder 5">
            <a:extLst>
              <a:ext uri="{FF2B5EF4-FFF2-40B4-BE49-F238E27FC236}">
                <a16:creationId xmlns:a16="http://schemas.microsoft.com/office/drawing/2014/main" id="{7F52E8D4-4A4C-DB53-FBF3-414FF4C1A70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C67944C-3930-B7DE-EE9F-051D93B97BAD}"/>
              </a:ext>
            </a:extLst>
          </p:cNvPr>
          <p:cNvSpPr>
            <a:spLocks noGrp="1"/>
          </p:cNvSpPr>
          <p:nvPr>
            <p:ph type="sldNum" sz="quarter" idx="12"/>
          </p:nvPr>
        </p:nvSpPr>
        <p:spPr/>
        <p:txBody>
          <a:bodyPr/>
          <a:lstStyle/>
          <a:p>
            <a:fld id="{5507A1A8-7D65-1346-97C9-D90DEFF3C879}" type="slidenum">
              <a:rPr lang="en-AU" smtClean="0"/>
              <a:t>‹#›</a:t>
            </a:fld>
            <a:endParaRPr lang="en-AU"/>
          </a:p>
        </p:txBody>
      </p:sp>
    </p:spTree>
    <p:extLst>
      <p:ext uri="{BB962C8B-B14F-4D97-AF65-F5344CB8AC3E}">
        <p14:creationId xmlns:p14="http://schemas.microsoft.com/office/powerpoint/2010/main" val="167102420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7C7BF-E478-94FE-FE05-9EAB0EC430E9}"/>
              </a:ext>
            </a:extLst>
          </p:cNvPr>
          <p:cNvSpPr>
            <a:spLocks noGrp="1"/>
          </p:cNvSpPr>
          <p:nvPr>
            <p:ph type="title"/>
          </p:nvPr>
        </p:nvSpPr>
        <p:spPr>
          <a:xfrm>
            <a:off x="839788" y="365125"/>
            <a:ext cx="10515600" cy="1325563"/>
          </a:xfrm>
        </p:spPr>
        <p:txBody>
          <a:bodyPr/>
          <a:lstStyle/>
          <a:p>
            <a:r>
              <a:rPr lang="en-GB"/>
              <a:t>Click to edit Master title style</a:t>
            </a:r>
            <a:endParaRPr lang="en-AU"/>
          </a:p>
        </p:txBody>
      </p:sp>
      <p:sp>
        <p:nvSpPr>
          <p:cNvPr id="3" name="Text Placeholder 2">
            <a:extLst>
              <a:ext uri="{FF2B5EF4-FFF2-40B4-BE49-F238E27FC236}">
                <a16:creationId xmlns:a16="http://schemas.microsoft.com/office/drawing/2014/main" id="{23170CB5-1F30-65A2-EAF5-A43C03B1BA5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4560E82-E29E-7B18-AB00-384E1A0DD817}"/>
              </a:ext>
            </a:extLst>
          </p:cNvPr>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Text Placeholder 4">
            <a:extLst>
              <a:ext uri="{FF2B5EF4-FFF2-40B4-BE49-F238E27FC236}">
                <a16:creationId xmlns:a16="http://schemas.microsoft.com/office/drawing/2014/main" id="{F7E300E9-263A-FE09-9B11-2F492A071298}"/>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7285FED-1736-1D4F-1A53-D0CD97F4E298}"/>
              </a:ext>
            </a:extLst>
          </p:cNvPr>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7" name="Date Placeholder 6">
            <a:extLst>
              <a:ext uri="{FF2B5EF4-FFF2-40B4-BE49-F238E27FC236}">
                <a16:creationId xmlns:a16="http://schemas.microsoft.com/office/drawing/2014/main" id="{8B177697-F1F2-F326-C3A3-22139AC257A6}"/>
              </a:ext>
            </a:extLst>
          </p:cNvPr>
          <p:cNvSpPr>
            <a:spLocks noGrp="1"/>
          </p:cNvSpPr>
          <p:nvPr>
            <p:ph type="dt" sz="half" idx="10"/>
          </p:nvPr>
        </p:nvSpPr>
        <p:spPr/>
        <p:txBody>
          <a:bodyPr/>
          <a:lstStyle/>
          <a:p>
            <a:fld id="{2C8F2417-A842-3F43-B936-DE29B4BC26FF}" type="datetimeFigureOut">
              <a:rPr lang="en-AU" smtClean="0"/>
              <a:t>18/8/2025</a:t>
            </a:fld>
            <a:endParaRPr lang="en-AU"/>
          </a:p>
        </p:txBody>
      </p:sp>
      <p:sp>
        <p:nvSpPr>
          <p:cNvPr id="8" name="Footer Placeholder 7">
            <a:extLst>
              <a:ext uri="{FF2B5EF4-FFF2-40B4-BE49-F238E27FC236}">
                <a16:creationId xmlns:a16="http://schemas.microsoft.com/office/drawing/2014/main" id="{B9422F7F-D647-5455-FD04-BBC0CF2779DC}"/>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97FB94CC-0B5A-F07A-309A-98AEA29045E3}"/>
              </a:ext>
            </a:extLst>
          </p:cNvPr>
          <p:cNvSpPr>
            <a:spLocks noGrp="1"/>
          </p:cNvSpPr>
          <p:nvPr>
            <p:ph type="sldNum" sz="quarter" idx="12"/>
          </p:nvPr>
        </p:nvSpPr>
        <p:spPr/>
        <p:txBody>
          <a:bodyPr/>
          <a:lstStyle/>
          <a:p>
            <a:fld id="{5507A1A8-7D65-1346-97C9-D90DEFF3C879}" type="slidenum">
              <a:rPr lang="en-AU" smtClean="0"/>
              <a:t>‹#›</a:t>
            </a:fld>
            <a:endParaRPr lang="en-AU"/>
          </a:p>
        </p:txBody>
      </p:sp>
    </p:spTree>
    <p:extLst>
      <p:ext uri="{BB962C8B-B14F-4D97-AF65-F5344CB8AC3E}">
        <p14:creationId xmlns:p14="http://schemas.microsoft.com/office/powerpoint/2010/main" val="15579642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60AE1-06B4-EB19-9A38-ADC0DE066423}"/>
              </a:ext>
            </a:extLst>
          </p:cNvPr>
          <p:cNvSpPr>
            <a:spLocks noGrp="1"/>
          </p:cNvSpPr>
          <p:nvPr>
            <p:ph type="title"/>
          </p:nvPr>
        </p:nvSpPr>
        <p:spPr/>
        <p:txBody>
          <a:bodyPr/>
          <a:lstStyle/>
          <a:p>
            <a:r>
              <a:rPr lang="en-GB"/>
              <a:t>Click to edit Master title style</a:t>
            </a:r>
            <a:endParaRPr lang="en-AU"/>
          </a:p>
        </p:txBody>
      </p:sp>
      <p:sp>
        <p:nvSpPr>
          <p:cNvPr id="3" name="Date Placeholder 2">
            <a:extLst>
              <a:ext uri="{FF2B5EF4-FFF2-40B4-BE49-F238E27FC236}">
                <a16:creationId xmlns:a16="http://schemas.microsoft.com/office/drawing/2014/main" id="{37B76E1A-5B21-A22A-4F24-1418B919E751}"/>
              </a:ext>
            </a:extLst>
          </p:cNvPr>
          <p:cNvSpPr>
            <a:spLocks noGrp="1"/>
          </p:cNvSpPr>
          <p:nvPr>
            <p:ph type="dt" sz="half" idx="10"/>
          </p:nvPr>
        </p:nvSpPr>
        <p:spPr/>
        <p:txBody>
          <a:bodyPr/>
          <a:lstStyle/>
          <a:p>
            <a:fld id="{2C8F2417-A842-3F43-B936-DE29B4BC26FF}" type="datetimeFigureOut">
              <a:rPr lang="en-AU" smtClean="0"/>
              <a:t>18/8/2025</a:t>
            </a:fld>
            <a:endParaRPr lang="en-AU"/>
          </a:p>
        </p:txBody>
      </p:sp>
      <p:sp>
        <p:nvSpPr>
          <p:cNvPr id="4" name="Footer Placeholder 3">
            <a:extLst>
              <a:ext uri="{FF2B5EF4-FFF2-40B4-BE49-F238E27FC236}">
                <a16:creationId xmlns:a16="http://schemas.microsoft.com/office/drawing/2014/main" id="{8A210D37-EDDA-CCEC-3B7F-562239A7FF1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A4D2D9F2-4DDE-4715-FF36-FEE058F25DC9}"/>
              </a:ext>
            </a:extLst>
          </p:cNvPr>
          <p:cNvSpPr>
            <a:spLocks noGrp="1"/>
          </p:cNvSpPr>
          <p:nvPr>
            <p:ph type="sldNum" sz="quarter" idx="12"/>
          </p:nvPr>
        </p:nvSpPr>
        <p:spPr/>
        <p:txBody>
          <a:bodyPr/>
          <a:lstStyle/>
          <a:p>
            <a:fld id="{5507A1A8-7D65-1346-97C9-D90DEFF3C879}" type="slidenum">
              <a:rPr lang="en-AU" smtClean="0"/>
              <a:t>‹#›</a:t>
            </a:fld>
            <a:endParaRPr lang="en-AU"/>
          </a:p>
        </p:txBody>
      </p:sp>
    </p:spTree>
    <p:extLst>
      <p:ext uri="{BB962C8B-B14F-4D97-AF65-F5344CB8AC3E}">
        <p14:creationId xmlns:p14="http://schemas.microsoft.com/office/powerpoint/2010/main" val="225299453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BA35A4-612F-FBE3-19E0-634645FFEF97}"/>
              </a:ext>
            </a:extLst>
          </p:cNvPr>
          <p:cNvSpPr>
            <a:spLocks noGrp="1"/>
          </p:cNvSpPr>
          <p:nvPr>
            <p:ph type="dt" sz="half" idx="10"/>
          </p:nvPr>
        </p:nvSpPr>
        <p:spPr/>
        <p:txBody>
          <a:bodyPr/>
          <a:lstStyle/>
          <a:p>
            <a:fld id="{2C8F2417-A842-3F43-B936-DE29B4BC26FF}" type="datetimeFigureOut">
              <a:rPr lang="en-AU" smtClean="0"/>
              <a:t>18/8/2025</a:t>
            </a:fld>
            <a:endParaRPr lang="en-AU"/>
          </a:p>
        </p:txBody>
      </p:sp>
      <p:sp>
        <p:nvSpPr>
          <p:cNvPr id="3" name="Footer Placeholder 2">
            <a:extLst>
              <a:ext uri="{FF2B5EF4-FFF2-40B4-BE49-F238E27FC236}">
                <a16:creationId xmlns:a16="http://schemas.microsoft.com/office/drawing/2014/main" id="{44426830-F33F-4306-431F-8A2A4FEF2278}"/>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AA939E9C-3043-D01A-B015-AC6A747CC2D9}"/>
              </a:ext>
            </a:extLst>
          </p:cNvPr>
          <p:cNvSpPr>
            <a:spLocks noGrp="1"/>
          </p:cNvSpPr>
          <p:nvPr>
            <p:ph type="sldNum" sz="quarter" idx="12"/>
          </p:nvPr>
        </p:nvSpPr>
        <p:spPr/>
        <p:txBody>
          <a:bodyPr/>
          <a:lstStyle/>
          <a:p>
            <a:fld id="{5507A1A8-7D65-1346-97C9-D90DEFF3C879}" type="slidenum">
              <a:rPr lang="en-AU" smtClean="0"/>
              <a:t>‹#›</a:t>
            </a:fld>
            <a:endParaRPr lang="en-AU"/>
          </a:p>
        </p:txBody>
      </p:sp>
    </p:spTree>
    <p:extLst>
      <p:ext uri="{BB962C8B-B14F-4D97-AF65-F5344CB8AC3E}">
        <p14:creationId xmlns:p14="http://schemas.microsoft.com/office/powerpoint/2010/main" val="11106439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8" y="685800"/>
            <a:ext cx="10963655" cy="762001"/>
          </a:xfrm>
        </p:spPr>
        <p:txBody>
          <a:bodyPr anchor="b">
            <a:noAutofit/>
          </a:bodyPr>
          <a:lstStyle/>
          <a:p>
            <a:r>
              <a:rPr lang="en-US" dirty="0"/>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612647" y="1828800"/>
            <a:ext cx="10963656" cy="4343400"/>
          </a:xfrm>
        </p:spPr>
        <p:txBody>
          <a:bodyPr>
            <a:noAutofit/>
          </a:bodyPr>
          <a:lstStyle>
            <a:lvl1pPr>
              <a:lnSpc>
                <a:spcPct val="100000"/>
              </a:lnSpc>
              <a:defRPr sz="14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noAutofit/>
          </a:bodyPr>
          <a:lstStyle/>
          <a:p>
            <a:r>
              <a:rPr lang="en-US" dirty="0"/>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noAutofit/>
          </a:bodyPr>
          <a:lstStyle/>
          <a:p>
            <a:fld id="{B42362D5-E350-46C5-8BB1-F9E806A91933}" type="datetime1">
              <a:rPr lang="en-US" smtClean="0"/>
              <a:t>8/18/25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88532778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2A02E-8D16-30C7-2CB7-F3BEDBA2299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Content Placeholder 2">
            <a:extLst>
              <a:ext uri="{FF2B5EF4-FFF2-40B4-BE49-F238E27FC236}">
                <a16:creationId xmlns:a16="http://schemas.microsoft.com/office/drawing/2014/main" id="{992D7139-9BC9-B2D0-BE1E-629CE5CB94E5}"/>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Text Placeholder 3">
            <a:extLst>
              <a:ext uri="{FF2B5EF4-FFF2-40B4-BE49-F238E27FC236}">
                <a16:creationId xmlns:a16="http://schemas.microsoft.com/office/drawing/2014/main" id="{4BC3832F-D7DD-8645-D837-199CAF5D84A7}"/>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2C06DCC-310E-CDBA-18E8-2023AED511F6}"/>
              </a:ext>
            </a:extLst>
          </p:cNvPr>
          <p:cNvSpPr>
            <a:spLocks noGrp="1"/>
          </p:cNvSpPr>
          <p:nvPr>
            <p:ph type="dt" sz="half" idx="10"/>
          </p:nvPr>
        </p:nvSpPr>
        <p:spPr/>
        <p:txBody>
          <a:bodyPr/>
          <a:lstStyle/>
          <a:p>
            <a:fld id="{2C8F2417-A842-3F43-B936-DE29B4BC26FF}" type="datetimeFigureOut">
              <a:rPr lang="en-AU" smtClean="0"/>
              <a:t>18/8/2025</a:t>
            </a:fld>
            <a:endParaRPr lang="en-AU"/>
          </a:p>
        </p:txBody>
      </p:sp>
      <p:sp>
        <p:nvSpPr>
          <p:cNvPr id="6" name="Footer Placeholder 5">
            <a:extLst>
              <a:ext uri="{FF2B5EF4-FFF2-40B4-BE49-F238E27FC236}">
                <a16:creationId xmlns:a16="http://schemas.microsoft.com/office/drawing/2014/main" id="{E21DB567-9DC9-CD89-05A8-96F678D4829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69F53348-012C-391E-332F-F013C2B85080}"/>
              </a:ext>
            </a:extLst>
          </p:cNvPr>
          <p:cNvSpPr>
            <a:spLocks noGrp="1"/>
          </p:cNvSpPr>
          <p:nvPr>
            <p:ph type="sldNum" sz="quarter" idx="12"/>
          </p:nvPr>
        </p:nvSpPr>
        <p:spPr/>
        <p:txBody>
          <a:bodyPr/>
          <a:lstStyle/>
          <a:p>
            <a:fld id="{5507A1A8-7D65-1346-97C9-D90DEFF3C879}" type="slidenum">
              <a:rPr lang="en-AU" smtClean="0"/>
              <a:t>‹#›</a:t>
            </a:fld>
            <a:endParaRPr lang="en-AU"/>
          </a:p>
        </p:txBody>
      </p:sp>
    </p:spTree>
    <p:extLst>
      <p:ext uri="{BB962C8B-B14F-4D97-AF65-F5344CB8AC3E}">
        <p14:creationId xmlns:p14="http://schemas.microsoft.com/office/powerpoint/2010/main" val="184468573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FCA79-B535-12A9-A6B1-98EAD8F3CB7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Picture Placeholder 2">
            <a:extLst>
              <a:ext uri="{FF2B5EF4-FFF2-40B4-BE49-F238E27FC236}">
                <a16:creationId xmlns:a16="http://schemas.microsoft.com/office/drawing/2014/main" id="{4F6057D9-E599-1861-3B87-1D7589C94173}"/>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AU"/>
          </a:p>
        </p:txBody>
      </p:sp>
      <p:sp>
        <p:nvSpPr>
          <p:cNvPr id="4" name="Text Placeholder 3">
            <a:extLst>
              <a:ext uri="{FF2B5EF4-FFF2-40B4-BE49-F238E27FC236}">
                <a16:creationId xmlns:a16="http://schemas.microsoft.com/office/drawing/2014/main" id="{5C0694AF-324F-29AF-922E-9B78B6DCAA8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58207E0-F732-2DD7-36AD-3E023180AC7A}"/>
              </a:ext>
            </a:extLst>
          </p:cNvPr>
          <p:cNvSpPr>
            <a:spLocks noGrp="1"/>
          </p:cNvSpPr>
          <p:nvPr>
            <p:ph type="dt" sz="half" idx="10"/>
          </p:nvPr>
        </p:nvSpPr>
        <p:spPr/>
        <p:txBody>
          <a:bodyPr/>
          <a:lstStyle/>
          <a:p>
            <a:fld id="{2C8F2417-A842-3F43-B936-DE29B4BC26FF}" type="datetimeFigureOut">
              <a:rPr lang="en-AU" smtClean="0"/>
              <a:t>18/8/2025</a:t>
            </a:fld>
            <a:endParaRPr lang="en-AU"/>
          </a:p>
        </p:txBody>
      </p:sp>
      <p:sp>
        <p:nvSpPr>
          <p:cNvPr id="6" name="Footer Placeholder 5">
            <a:extLst>
              <a:ext uri="{FF2B5EF4-FFF2-40B4-BE49-F238E27FC236}">
                <a16:creationId xmlns:a16="http://schemas.microsoft.com/office/drawing/2014/main" id="{29214CA7-24A4-1D7A-824F-73A4005EFD3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0E73498-B7AF-CF5C-6A21-162ACFA4EBF3}"/>
              </a:ext>
            </a:extLst>
          </p:cNvPr>
          <p:cNvSpPr>
            <a:spLocks noGrp="1"/>
          </p:cNvSpPr>
          <p:nvPr>
            <p:ph type="sldNum" sz="quarter" idx="12"/>
          </p:nvPr>
        </p:nvSpPr>
        <p:spPr/>
        <p:txBody>
          <a:bodyPr/>
          <a:lstStyle/>
          <a:p>
            <a:fld id="{5507A1A8-7D65-1346-97C9-D90DEFF3C879}" type="slidenum">
              <a:rPr lang="en-AU" smtClean="0"/>
              <a:t>‹#›</a:t>
            </a:fld>
            <a:endParaRPr lang="en-AU"/>
          </a:p>
        </p:txBody>
      </p:sp>
    </p:spTree>
    <p:extLst>
      <p:ext uri="{BB962C8B-B14F-4D97-AF65-F5344CB8AC3E}">
        <p14:creationId xmlns:p14="http://schemas.microsoft.com/office/powerpoint/2010/main" val="227628178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50338-A74D-245C-ACB3-0CC905C8C2E4}"/>
              </a:ext>
            </a:extLst>
          </p:cNvPr>
          <p:cNvSpPr>
            <a:spLocks noGrp="1"/>
          </p:cNvSpPr>
          <p:nvPr>
            <p:ph type="title"/>
          </p:nvPr>
        </p:nvSpPr>
        <p:spPr/>
        <p:txBody>
          <a:bodyPr/>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AFA5C567-6692-6F82-65FC-DB5B419B039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766E72DC-C9F0-696F-C263-2C95643C7406}"/>
              </a:ext>
            </a:extLst>
          </p:cNvPr>
          <p:cNvSpPr>
            <a:spLocks noGrp="1"/>
          </p:cNvSpPr>
          <p:nvPr>
            <p:ph type="dt" sz="half" idx="10"/>
          </p:nvPr>
        </p:nvSpPr>
        <p:spPr/>
        <p:txBody>
          <a:bodyPr/>
          <a:lstStyle/>
          <a:p>
            <a:fld id="{2C8F2417-A842-3F43-B936-DE29B4BC26FF}" type="datetimeFigureOut">
              <a:rPr lang="en-AU" smtClean="0"/>
              <a:t>18/8/2025</a:t>
            </a:fld>
            <a:endParaRPr lang="en-AU"/>
          </a:p>
        </p:txBody>
      </p:sp>
      <p:sp>
        <p:nvSpPr>
          <p:cNvPr id="5" name="Footer Placeholder 4">
            <a:extLst>
              <a:ext uri="{FF2B5EF4-FFF2-40B4-BE49-F238E27FC236}">
                <a16:creationId xmlns:a16="http://schemas.microsoft.com/office/drawing/2014/main" id="{4329A70C-4A85-861E-5317-868AEEFA209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8E808C8-CA25-BECC-EDAB-1E5F73D93E06}"/>
              </a:ext>
            </a:extLst>
          </p:cNvPr>
          <p:cNvSpPr>
            <a:spLocks noGrp="1"/>
          </p:cNvSpPr>
          <p:nvPr>
            <p:ph type="sldNum" sz="quarter" idx="12"/>
          </p:nvPr>
        </p:nvSpPr>
        <p:spPr/>
        <p:txBody>
          <a:bodyPr/>
          <a:lstStyle/>
          <a:p>
            <a:fld id="{5507A1A8-7D65-1346-97C9-D90DEFF3C879}" type="slidenum">
              <a:rPr lang="en-AU" smtClean="0"/>
              <a:t>‹#›</a:t>
            </a:fld>
            <a:endParaRPr lang="en-AU"/>
          </a:p>
        </p:txBody>
      </p:sp>
    </p:spTree>
    <p:extLst>
      <p:ext uri="{BB962C8B-B14F-4D97-AF65-F5344CB8AC3E}">
        <p14:creationId xmlns:p14="http://schemas.microsoft.com/office/powerpoint/2010/main" val="236056462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9C574E-8276-FAA4-FF46-F006C486FB86}"/>
              </a:ext>
            </a:extLst>
          </p:cNvPr>
          <p:cNvSpPr>
            <a:spLocks noGrp="1"/>
          </p:cNvSpPr>
          <p:nvPr>
            <p:ph type="title" orient="vert"/>
          </p:nvPr>
        </p:nvSpPr>
        <p:spPr>
          <a:xfrm>
            <a:off x="8724901" y="365124"/>
            <a:ext cx="2628900" cy="5811839"/>
          </a:xfrm>
        </p:spPr>
        <p:txBody>
          <a:bodyPr vert="eaVert"/>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7D809E76-13A2-9837-2736-2A1BADBBB572}"/>
              </a:ext>
            </a:extLst>
          </p:cNvPr>
          <p:cNvSpPr>
            <a:spLocks noGrp="1"/>
          </p:cNvSpPr>
          <p:nvPr>
            <p:ph type="body" orient="vert" idx="1"/>
          </p:nvPr>
        </p:nvSpPr>
        <p:spPr>
          <a:xfrm>
            <a:off x="838201" y="365124"/>
            <a:ext cx="7734300" cy="581183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C93812D5-7F11-43EB-BA65-2EDE1E82029C}"/>
              </a:ext>
            </a:extLst>
          </p:cNvPr>
          <p:cNvSpPr>
            <a:spLocks noGrp="1"/>
          </p:cNvSpPr>
          <p:nvPr>
            <p:ph type="dt" sz="half" idx="10"/>
          </p:nvPr>
        </p:nvSpPr>
        <p:spPr/>
        <p:txBody>
          <a:bodyPr/>
          <a:lstStyle/>
          <a:p>
            <a:fld id="{2C8F2417-A842-3F43-B936-DE29B4BC26FF}" type="datetimeFigureOut">
              <a:rPr lang="en-AU" smtClean="0"/>
              <a:t>18/8/2025</a:t>
            </a:fld>
            <a:endParaRPr lang="en-AU"/>
          </a:p>
        </p:txBody>
      </p:sp>
      <p:sp>
        <p:nvSpPr>
          <p:cNvPr id="5" name="Footer Placeholder 4">
            <a:extLst>
              <a:ext uri="{FF2B5EF4-FFF2-40B4-BE49-F238E27FC236}">
                <a16:creationId xmlns:a16="http://schemas.microsoft.com/office/drawing/2014/main" id="{6AD4B61E-CEF3-77A6-5AC6-CF18C8C65D2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F25274E-274C-AD91-CF01-49671A31A4B0}"/>
              </a:ext>
            </a:extLst>
          </p:cNvPr>
          <p:cNvSpPr>
            <a:spLocks noGrp="1"/>
          </p:cNvSpPr>
          <p:nvPr>
            <p:ph type="sldNum" sz="quarter" idx="12"/>
          </p:nvPr>
        </p:nvSpPr>
        <p:spPr/>
        <p:txBody>
          <a:bodyPr/>
          <a:lstStyle/>
          <a:p>
            <a:fld id="{5507A1A8-7D65-1346-97C9-D90DEFF3C879}" type="slidenum">
              <a:rPr lang="en-AU" smtClean="0"/>
              <a:t>‹#›</a:t>
            </a:fld>
            <a:endParaRPr lang="en-AU"/>
          </a:p>
        </p:txBody>
      </p:sp>
    </p:spTree>
    <p:extLst>
      <p:ext uri="{BB962C8B-B14F-4D97-AF65-F5344CB8AC3E}">
        <p14:creationId xmlns:p14="http://schemas.microsoft.com/office/powerpoint/2010/main" val="36582411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with Picture 2">
    <p:bg>
      <p:bgPr>
        <a:solidFill>
          <a:schemeClr val="tx2"/>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813B312-A2CE-16E4-D28B-8DDFF5527304}"/>
              </a:ext>
            </a:extLst>
          </p:cNvPr>
          <p:cNvSpPr>
            <a:spLocks noGrp="1"/>
          </p:cNvSpPr>
          <p:nvPr>
            <p:ph type="ctrTitle"/>
          </p:nvPr>
        </p:nvSpPr>
        <p:spPr>
          <a:xfrm>
            <a:off x="4476746" y="685799"/>
            <a:ext cx="7080507" cy="3200400"/>
          </a:xfrm>
        </p:spPr>
        <p:txBody>
          <a:bodyPr vert="horz" lIns="91440" tIns="45720" rIns="91440" bIns="45720" rtlCol="0" anchor="t">
            <a:noAutofit/>
          </a:bodyPr>
          <a:lstStyle>
            <a:lvl1pPr>
              <a:defRPr lang="en-US" sz="7000" dirty="0">
                <a:solidFill>
                  <a:schemeClr val="bg2"/>
                </a:solidFill>
              </a:defRPr>
            </a:lvl1pPr>
          </a:lstStyle>
          <a:p>
            <a:pPr lvl="0"/>
            <a:r>
              <a:rPr lang="en-US" dirty="0"/>
              <a:t>Click to edit Master title style</a:t>
            </a:r>
          </a:p>
        </p:txBody>
      </p:sp>
      <p:sp>
        <p:nvSpPr>
          <p:cNvPr id="16" name="Subtitle 2">
            <a:extLst>
              <a:ext uri="{FF2B5EF4-FFF2-40B4-BE49-F238E27FC236}">
                <a16:creationId xmlns:a16="http://schemas.microsoft.com/office/drawing/2014/main" id="{4846D76D-B1D3-9330-420A-6ED740BDB970}"/>
              </a:ext>
            </a:extLst>
          </p:cNvPr>
          <p:cNvSpPr>
            <a:spLocks noGrp="1"/>
          </p:cNvSpPr>
          <p:nvPr>
            <p:ph type="subTitle" idx="1"/>
          </p:nvPr>
        </p:nvSpPr>
        <p:spPr>
          <a:xfrm>
            <a:off x="4476746" y="5277549"/>
            <a:ext cx="7080507" cy="894646"/>
          </a:xfrm>
        </p:spPr>
        <p:txBody>
          <a:bodyPr vert="horz" lIns="91440" tIns="45720" rIns="91440" bIns="45720" rtlCol="0" anchor="t">
            <a:noAutofit/>
          </a:bodyPr>
          <a:lstStyle>
            <a:lvl1pPr marL="0" indent="0">
              <a:buNone/>
              <a:defRPr lang="en-US" sz="1800" dirty="0">
                <a:solidFill>
                  <a:schemeClr val="bg2"/>
                </a:solidFill>
              </a:defRPr>
            </a:lvl1pPr>
          </a:lstStyle>
          <a:p>
            <a:pPr lvl="0"/>
            <a:r>
              <a:rPr lang="en-US" dirty="0"/>
              <a:t>Click to edit Master subtitle style</a:t>
            </a:r>
          </a:p>
        </p:txBody>
      </p:sp>
      <p:sp>
        <p:nvSpPr>
          <p:cNvPr id="14" name="Picture Placeholder 25">
            <a:extLst>
              <a:ext uri="{FF2B5EF4-FFF2-40B4-BE49-F238E27FC236}">
                <a16:creationId xmlns:a16="http://schemas.microsoft.com/office/drawing/2014/main" id="{982E949F-6B9B-8268-EB83-127C78D43502}"/>
              </a:ext>
            </a:extLst>
          </p:cNvPr>
          <p:cNvSpPr>
            <a:spLocks noGrp="1"/>
          </p:cNvSpPr>
          <p:nvPr>
            <p:ph type="pic" sz="quarter" idx="17"/>
          </p:nvPr>
        </p:nvSpPr>
        <p:spPr>
          <a:xfrm>
            <a:off x="0" y="0"/>
            <a:ext cx="3889251" cy="6858000"/>
          </a:xfrm>
          <a:blipFill>
            <a:blip r:embed="rId2">
              <a:alphaModFix amt="60000"/>
            </a:blip>
            <a:stretch>
              <a:fillRect/>
            </a:stretch>
          </a:blipFill>
        </p:spPr>
        <p:txBody>
          <a:bodyPr/>
          <a:lstStyle/>
          <a:p>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4476746" y="6343955"/>
            <a:ext cx="2100482" cy="365125"/>
          </a:xfrm>
        </p:spPr>
        <p:txBody>
          <a:bodyPr>
            <a:noAutofit/>
          </a:bodyPr>
          <a:lstStyle>
            <a:lvl1pPr>
              <a:defRPr>
                <a:solidFill>
                  <a:schemeClr val="bg1"/>
                </a:solidFill>
              </a:defRPr>
            </a:lvl1pPr>
          </a:lstStyle>
          <a:p>
            <a:r>
              <a:rPr lang="en-US"/>
              <a:t>Sample Footer Text</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9635138" y="6343955"/>
            <a:ext cx="1458908" cy="365125"/>
          </a:xfrm>
        </p:spPr>
        <p:txBody>
          <a:bodyPr>
            <a:noAutofit/>
          </a:bodyPr>
          <a:lstStyle>
            <a:lvl1pPr>
              <a:defRPr>
                <a:solidFill>
                  <a:schemeClr val="bg1"/>
                </a:solidFill>
                <a:effectLst/>
              </a:defRPr>
            </a:lvl1pPr>
          </a:lstStyle>
          <a:p>
            <a:fld id="{BFE899EF-3666-4EAB-A626-E7AA02E66CC1}" type="datetime1">
              <a:rPr lang="en-US" smtClean="0"/>
              <a:pPr/>
              <a:t>8/18/25</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noAutofit/>
          </a:bodyPr>
          <a:lstStyle>
            <a:lvl1pPr>
              <a:defRPr>
                <a:solidFill>
                  <a:schemeClr val="bg1"/>
                </a:solidFill>
              </a:defRPr>
            </a:lvl1pPr>
          </a:lstStyle>
          <a:p>
            <a:fld id="{AEAA3239-9EA4-4A65-A281-97F994456D9F}" type="slidenum">
              <a:rPr lang="en-US" smtClean="0"/>
              <a:pPr/>
              <a:t>‹#›</a:t>
            </a:fld>
            <a:endParaRPr lang="en-US"/>
          </a:p>
        </p:txBody>
      </p:sp>
      <p:cxnSp>
        <p:nvCxnSpPr>
          <p:cNvPr id="18" name="Straight Connector 17">
            <a:extLst>
              <a:ext uri="{FF2B5EF4-FFF2-40B4-BE49-F238E27FC236}">
                <a16:creationId xmlns:a16="http://schemas.microsoft.com/office/drawing/2014/main" id="{DD53745E-5DC2-F332-24A5-4F8F509E820B}"/>
              </a:ext>
            </a:extLst>
          </p:cNvPr>
          <p:cNvCxnSpPr/>
          <p:nvPr userDrawn="1"/>
        </p:nvCxnSpPr>
        <p:spPr>
          <a:xfrm>
            <a:off x="4479797" y="4876800"/>
            <a:ext cx="7077456"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990276"/>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with Picture 3">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704076" y="685801"/>
            <a:ext cx="4872227" cy="2743200"/>
          </a:xfrm>
        </p:spPr>
        <p:txBody>
          <a:bodyPr vert="horz" lIns="91440" tIns="45720" rIns="91440" bIns="45720" rtlCol="0" anchor="t">
            <a:noAutofit/>
          </a:bodyPr>
          <a:lstStyle>
            <a:lvl1pPr>
              <a:defRPr lang="en-US" sz="7000" dirty="0">
                <a:solidFill>
                  <a:schemeClr val="bg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702552" y="5277548"/>
            <a:ext cx="4873752" cy="894639"/>
          </a:xfrm>
        </p:spPr>
        <p:txBody>
          <a:bodyPr vert="horz" lIns="91440" tIns="45720" rIns="91440" bIns="45720" rtlCol="0" anchor="t">
            <a:noAutofit/>
          </a:bodyPr>
          <a:lstStyle>
            <a:lvl1pPr marL="0" indent="0">
              <a:buNone/>
              <a:defRPr lang="en-US" sz="1800" dirty="0">
                <a:solidFill>
                  <a:schemeClr val="bg2"/>
                </a:solidFill>
              </a:defRPr>
            </a:lvl1pPr>
          </a:lstStyle>
          <a:p>
            <a:pPr lvl="0"/>
            <a:r>
              <a:rPr lang="en-US" dirty="0"/>
              <a:t>Click to edit Master subtitle style</a:t>
            </a:r>
          </a:p>
        </p:txBody>
      </p:sp>
      <p:sp>
        <p:nvSpPr>
          <p:cNvPr id="18" name="Picture Placeholder 17">
            <a:extLst>
              <a:ext uri="{FF2B5EF4-FFF2-40B4-BE49-F238E27FC236}">
                <a16:creationId xmlns:a16="http://schemas.microsoft.com/office/drawing/2014/main" id="{74A0A082-71CB-3C57-3B74-102869C0CAC7}"/>
              </a:ext>
            </a:extLst>
          </p:cNvPr>
          <p:cNvSpPr>
            <a:spLocks noGrp="1"/>
          </p:cNvSpPr>
          <p:nvPr>
            <p:ph type="pic" sz="quarter" idx="13"/>
          </p:nvPr>
        </p:nvSpPr>
        <p:spPr>
          <a:xfrm>
            <a:off x="0" y="0"/>
            <a:ext cx="6096000" cy="6858000"/>
          </a:xfrm>
          <a:blipFill>
            <a:blip r:embed="rId2">
              <a:alphaModFix amt="60000"/>
            </a:blip>
            <a:stretch>
              <a:fillRect/>
            </a:stretch>
          </a:blipFill>
        </p:spPr>
        <p:txBody>
          <a:bodyPr/>
          <a:lstStyle/>
          <a:p>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6702552" y="6343955"/>
            <a:ext cx="2100482" cy="365125"/>
          </a:xfrm>
        </p:spPr>
        <p:txBody>
          <a:bodyPr>
            <a:noAutofit/>
          </a:bodyPr>
          <a:lstStyle>
            <a:lvl1pPr>
              <a:defRPr>
                <a:solidFill>
                  <a:schemeClr val="bg1"/>
                </a:solidFill>
              </a:defRPr>
            </a:lvl1pPr>
          </a:lstStyle>
          <a:p>
            <a:r>
              <a:rPr lang="en-US" dirty="0"/>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9618883" y="6343955"/>
            <a:ext cx="1475163" cy="365125"/>
          </a:xfrm>
        </p:spPr>
        <p:txBody>
          <a:bodyPr>
            <a:noAutofit/>
          </a:bodyPr>
          <a:lstStyle>
            <a:lvl1pPr>
              <a:defRPr>
                <a:solidFill>
                  <a:schemeClr val="bg1"/>
                </a:solidFill>
                <a:effectLst/>
              </a:defRPr>
            </a:lvl1pPr>
          </a:lstStyle>
          <a:p>
            <a:fld id="{1F92EF8E-B9EB-49F8-83E1-F362FA442011}" type="datetime1">
              <a:rPr lang="en-US" smtClean="0"/>
              <a:pPr/>
              <a:t>8/18/25</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noAutofit/>
          </a:bodyPr>
          <a:lstStyle>
            <a:lvl1pPr>
              <a:defRPr>
                <a:solidFill>
                  <a:schemeClr val="bg1"/>
                </a:solidFill>
              </a:defRPr>
            </a:lvl1pPr>
          </a:lstStyle>
          <a:p>
            <a:fld id="{AEAA3239-9EA4-4A65-A281-97F994456D9F}" type="slidenum">
              <a:rPr lang="en-US" smtClean="0"/>
              <a:pPr/>
              <a:t>‹#›</a:t>
            </a:fld>
            <a:endParaRPr lang="en-US"/>
          </a:p>
        </p:txBody>
      </p:sp>
      <p:cxnSp>
        <p:nvCxnSpPr>
          <p:cNvPr id="10" name="Straight Connector 9">
            <a:extLst>
              <a:ext uri="{FF2B5EF4-FFF2-40B4-BE49-F238E27FC236}">
                <a16:creationId xmlns:a16="http://schemas.microsoft.com/office/drawing/2014/main" id="{0D373E34-3B51-EAD4-B8AB-256ACA4B8D8C}"/>
              </a:ext>
            </a:extLst>
          </p:cNvPr>
          <p:cNvCxnSpPr>
            <a:cxnSpLocks/>
          </p:cNvCxnSpPr>
          <p:nvPr userDrawn="1"/>
        </p:nvCxnSpPr>
        <p:spPr>
          <a:xfrm>
            <a:off x="6704076" y="4876800"/>
            <a:ext cx="4873752"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28409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with Picture 4">
    <p:bg>
      <p:bgPr>
        <a:solidFill>
          <a:schemeClr val="tx2"/>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52BC951B-4746-1854-C399-682CFE142A50}"/>
              </a:ext>
            </a:extLst>
          </p:cNvPr>
          <p:cNvCxnSpPr/>
          <p:nvPr userDrawn="1"/>
        </p:nvCxnSpPr>
        <p:spPr>
          <a:xfrm>
            <a:off x="612646" y="4876800"/>
            <a:ext cx="7077456"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12647" y="685799"/>
            <a:ext cx="7080507" cy="3200400"/>
          </a:xfrm>
        </p:spPr>
        <p:txBody>
          <a:bodyPr vert="horz" lIns="91440" tIns="45720" rIns="91440" bIns="45720" rtlCol="0" anchor="t">
            <a:noAutofit/>
          </a:bodyPr>
          <a:lstStyle>
            <a:lvl1pPr>
              <a:defRPr lang="en-US" sz="7000" dirty="0">
                <a:solidFill>
                  <a:schemeClr val="bg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12646" y="5277549"/>
            <a:ext cx="7080507" cy="894646"/>
          </a:xfrm>
        </p:spPr>
        <p:txBody>
          <a:bodyPr vert="horz" lIns="91440" tIns="45720" rIns="91440" bIns="45720" rtlCol="0" anchor="t">
            <a:noAutofit/>
          </a:bodyPr>
          <a:lstStyle>
            <a:lvl1pPr marL="0" indent="0">
              <a:buNone/>
              <a:defRPr lang="en-US" sz="1800" dirty="0">
                <a:solidFill>
                  <a:schemeClr val="bg2"/>
                </a:solidFill>
              </a:defRPr>
            </a:lvl1pPr>
          </a:lstStyle>
          <a:p>
            <a:pPr lvl="0"/>
            <a:r>
              <a:rPr lang="en-US" dirty="0"/>
              <a:t>Click to edit Master subtitle style</a:t>
            </a:r>
          </a:p>
        </p:txBody>
      </p:sp>
      <p:sp>
        <p:nvSpPr>
          <p:cNvPr id="8" name="Footer Placeholder 7">
            <a:extLst>
              <a:ext uri="{FF2B5EF4-FFF2-40B4-BE49-F238E27FC236}">
                <a16:creationId xmlns:a16="http://schemas.microsoft.com/office/drawing/2014/main" id="{9A6E6A4C-6C55-068A-43AA-78DB4D1D643B}"/>
              </a:ext>
            </a:extLst>
          </p:cNvPr>
          <p:cNvSpPr>
            <a:spLocks noGrp="1"/>
          </p:cNvSpPr>
          <p:nvPr>
            <p:ph type="ftr" sz="quarter" idx="15"/>
          </p:nvPr>
        </p:nvSpPr>
        <p:spPr>
          <a:xfrm>
            <a:off x="612646" y="6338703"/>
            <a:ext cx="2070484" cy="365125"/>
          </a:xfrm>
        </p:spPr>
        <p:txBody>
          <a:bodyPr>
            <a:noAutofit/>
          </a:bodyPr>
          <a:lstStyle>
            <a:lvl1pPr>
              <a:defRPr>
                <a:solidFill>
                  <a:schemeClr val="bg1"/>
                </a:solidFill>
              </a:defRPr>
            </a:lvl1pPr>
          </a:lstStyle>
          <a:p>
            <a:r>
              <a:rPr lang="en-US" dirty="0"/>
              <a:t>Sample Footer Text</a:t>
            </a:r>
          </a:p>
        </p:txBody>
      </p:sp>
      <p:sp>
        <p:nvSpPr>
          <p:cNvPr id="7" name="Date Placeholder 6">
            <a:extLst>
              <a:ext uri="{FF2B5EF4-FFF2-40B4-BE49-F238E27FC236}">
                <a16:creationId xmlns:a16="http://schemas.microsoft.com/office/drawing/2014/main" id="{F991F941-2D53-CC10-7947-62237A245FE0}"/>
              </a:ext>
            </a:extLst>
          </p:cNvPr>
          <p:cNvSpPr>
            <a:spLocks noGrp="1"/>
          </p:cNvSpPr>
          <p:nvPr>
            <p:ph type="dt" sz="half" idx="14"/>
          </p:nvPr>
        </p:nvSpPr>
        <p:spPr>
          <a:xfrm>
            <a:off x="5887367" y="6338703"/>
            <a:ext cx="1392578" cy="365125"/>
          </a:xfrm>
        </p:spPr>
        <p:txBody>
          <a:bodyPr>
            <a:noAutofit/>
          </a:bodyPr>
          <a:lstStyle>
            <a:lvl1pPr>
              <a:defRPr>
                <a:solidFill>
                  <a:schemeClr val="bg1"/>
                </a:solidFill>
              </a:defRPr>
            </a:lvl1pPr>
          </a:lstStyle>
          <a:p>
            <a:fld id="{BC9EEDB3-BC19-4021-830F-B822E1DE9789}" type="datetime1">
              <a:rPr lang="en-US" smtClean="0"/>
              <a:pPr/>
              <a:t>8/18/25</a:t>
            </a:fld>
            <a:endParaRPr lang="en-US" dirty="0"/>
          </a:p>
        </p:txBody>
      </p:sp>
      <p:sp>
        <p:nvSpPr>
          <p:cNvPr id="9" name="Slide Number Placeholder 8">
            <a:extLst>
              <a:ext uri="{FF2B5EF4-FFF2-40B4-BE49-F238E27FC236}">
                <a16:creationId xmlns:a16="http://schemas.microsoft.com/office/drawing/2014/main" id="{C1A2CCFF-14A7-08A8-4465-732CD8928728}"/>
              </a:ext>
            </a:extLst>
          </p:cNvPr>
          <p:cNvSpPr>
            <a:spLocks noGrp="1"/>
          </p:cNvSpPr>
          <p:nvPr>
            <p:ph type="sldNum" sz="quarter" idx="16"/>
          </p:nvPr>
        </p:nvSpPr>
        <p:spPr>
          <a:xfrm>
            <a:off x="7279945" y="6342301"/>
            <a:ext cx="429207" cy="365125"/>
          </a:xfrm>
        </p:spPr>
        <p:txBody>
          <a:bodyPr>
            <a:noAutofit/>
          </a:bodyPr>
          <a:lstStyle>
            <a:lvl1pPr>
              <a:defRPr>
                <a:solidFill>
                  <a:schemeClr val="bg1"/>
                </a:solidFill>
              </a:defRPr>
            </a:lvl1pPr>
          </a:lstStyle>
          <a:p>
            <a:fld id="{AEAA3239-9EA4-4A65-A281-97F994456D9F}" type="slidenum">
              <a:rPr lang="en-US" smtClean="0"/>
              <a:pPr/>
              <a:t>‹#›</a:t>
            </a:fld>
            <a:endParaRPr lang="en-US" dirty="0"/>
          </a:p>
        </p:txBody>
      </p:sp>
      <p:sp>
        <p:nvSpPr>
          <p:cNvPr id="26" name="Picture Placeholder 25">
            <a:extLst>
              <a:ext uri="{FF2B5EF4-FFF2-40B4-BE49-F238E27FC236}">
                <a16:creationId xmlns:a16="http://schemas.microsoft.com/office/drawing/2014/main" id="{E193964F-665E-F49A-D553-C01524CDE0CA}"/>
              </a:ext>
            </a:extLst>
          </p:cNvPr>
          <p:cNvSpPr>
            <a:spLocks noGrp="1"/>
          </p:cNvSpPr>
          <p:nvPr>
            <p:ph type="pic" sz="quarter" idx="17"/>
          </p:nvPr>
        </p:nvSpPr>
        <p:spPr>
          <a:xfrm>
            <a:off x="8302749" y="0"/>
            <a:ext cx="3889251" cy="6858000"/>
          </a:xfrm>
          <a:blipFill>
            <a:blip r:embed="rId2">
              <a:alphaModFix amt="60000"/>
            </a:blip>
            <a:stretch>
              <a:fillRect/>
            </a:stretch>
          </a:blipFill>
        </p:spPr>
        <p:txBody>
          <a:bodyPr/>
          <a:lstStyle/>
          <a:p>
            <a:endParaRPr lang="en-US"/>
          </a:p>
        </p:txBody>
      </p:sp>
    </p:spTree>
    <p:extLst>
      <p:ext uri="{BB962C8B-B14F-4D97-AF65-F5344CB8AC3E}">
        <p14:creationId xmlns:p14="http://schemas.microsoft.com/office/powerpoint/2010/main" val="221339682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12646" y="685800"/>
            <a:ext cx="10055354" cy="4007406"/>
          </a:xfrm>
        </p:spPr>
        <p:txBody>
          <a:bodyPr vert="horz" lIns="91440" tIns="45720" rIns="91440" bIns="45720" rtlCol="0" anchor="t">
            <a:noAutofit/>
          </a:bodyPr>
          <a:lstStyle>
            <a:lvl1pPr>
              <a:defRPr lang="en-US" sz="9000" dirty="0">
                <a:solidFill>
                  <a:schemeClr val="bg2"/>
                </a:solidFill>
              </a:defRPr>
            </a:lvl1pPr>
          </a:lstStyle>
          <a:p>
            <a:pPr lvl="0"/>
            <a:r>
              <a:rPr lang="en-US" dirty="0"/>
              <a:t>Click to edit Master title style</a:t>
            </a:r>
          </a:p>
        </p:txBody>
      </p:sp>
      <p:sp>
        <p:nvSpPr>
          <p:cNvPr id="14" name="Subtitle 2">
            <a:extLst>
              <a:ext uri="{FF2B5EF4-FFF2-40B4-BE49-F238E27FC236}">
                <a16:creationId xmlns:a16="http://schemas.microsoft.com/office/drawing/2014/main" id="{29A3647E-D38D-4EA6-ADC1-75AA53F8988F}"/>
              </a:ext>
            </a:extLst>
          </p:cNvPr>
          <p:cNvSpPr>
            <a:spLocks noGrp="1"/>
          </p:cNvSpPr>
          <p:nvPr>
            <p:ph type="subTitle" idx="1"/>
          </p:nvPr>
        </p:nvSpPr>
        <p:spPr>
          <a:xfrm>
            <a:off x="609598" y="5427002"/>
            <a:ext cx="9144001" cy="745198"/>
          </a:xfrm>
        </p:spPr>
        <p:txBody>
          <a:bodyPr vert="horz" lIns="91440" tIns="45720" rIns="91440" bIns="45720" rtlCol="0" anchor="t">
            <a:noAutofit/>
          </a:bodyPr>
          <a:lstStyle>
            <a:lvl1pPr>
              <a:defRPr lang="en-US" dirty="0">
                <a:solidFill>
                  <a:schemeClr val="bg2"/>
                </a:solidFill>
              </a:defRPr>
            </a:lvl1pPr>
          </a:lstStyle>
          <a:p>
            <a:pPr lvl="0"/>
            <a:r>
              <a:rPr lang="en-US" dirty="0"/>
              <a:t>Click to edit Master subtitle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noAutofit/>
          </a:bodyPr>
          <a:lstStyle>
            <a:lvl1pPr>
              <a:defRPr>
                <a:solidFill>
                  <a:schemeClr val="bg1"/>
                </a:solidFill>
              </a:defRPr>
            </a:lvl1p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noAutofit/>
          </a:bodyPr>
          <a:lstStyle>
            <a:lvl1pPr>
              <a:defRPr>
                <a:solidFill>
                  <a:schemeClr val="bg1"/>
                </a:solidFill>
              </a:defRPr>
            </a:lvl1pPr>
          </a:lstStyle>
          <a:p>
            <a:fld id="{77EA5D59-5512-467D-834D-D04827A6AF83}" type="datetime1">
              <a:rPr lang="en-US" smtClean="0"/>
              <a:pPr/>
              <a:t>8/18/25</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noAutofit/>
          </a:bodyPr>
          <a:lstStyle>
            <a:lvl1pPr>
              <a:defRPr>
                <a:solidFill>
                  <a:schemeClr val="bg1"/>
                </a:solidFill>
              </a:defRPr>
            </a:lvl1pPr>
          </a:lstStyle>
          <a:p>
            <a:fld id="{AEAA3239-9EA4-4A65-A281-97F994456D9F}" type="slidenum">
              <a:rPr lang="en-US" smtClean="0"/>
              <a:pPr/>
              <a:t>‹#›</a:t>
            </a:fld>
            <a:endParaRPr lang="en-US"/>
          </a:p>
        </p:txBody>
      </p:sp>
      <p:sp>
        <p:nvSpPr>
          <p:cNvPr id="7" name="Freeform: Shape 6">
            <a:extLst>
              <a:ext uri="{FF2B5EF4-FFF2-40B4-BE49-F238E27FC236}">
                <a16:creationId xmlns:a16="http://schemas.microsoft.com/office/drawing/2014/main" id="{50459DEE-913E-5261-4E77-AF3657E3AE0B}"/>
              </a:ext>
            </a:extLst>
          </p:cNvPr>
          <p:cNvSpPr/>
          <p:nvPr/>
        </p:nvSpPr>
        <p:spPr>
          <a:xfrm>
            <a:off x="11250895" y="4648200"/>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accent4"/>
            </a:solid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52F9BC4F-9D44-3587-056B-336E1457A6E2}"/>
              </a:ext>
            </a:extLst>
          </p:cNvPr>
          <p:cNvSpPr/>
          <p:nvPr/>
        </p:nvSpPr>
        <p:spPr>
          <a:xfrm>
            <a:off x="685800" y="4998695"/>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accent4"/>
            </a:solid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2509D5EC-E7EA-22BC-7C88-C33F509CB5CF}"/>
              </a:ext>
            </a:extLst>
          </p:cNvPr>
          <p:cNvSpPr/>
          <p:nvPr/>
        </p:nvSpPr>
        <p:spPr>
          <a:xfrm>
            <a:off x="10998565" y="4730632"/>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accent4"/>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098E9758-F942-96A0-231D-A25933E4CA82}"/>
              </a:ext>
            </a:extLst>
          </p:cNvPr>
          <p:cNvSpPr/>
          <p:nvPr/>
        </p:nvSpPr>
        <p:spPr>
          <a:xfrm>
            <a:off x="10976145" y="4730637"/>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accent4"/>
            </a:solidFill>
            <a:prstDash val="solid"/>
            <a:miter/>
          </a:ln>
        </p:spPr>
        <p:txBody>
          <a:bodyPr rtlCol="0" anchor="ctr"/>
          <a:lstStyle/>
          <a:p>
            <a:endParaRPr lang="en-US"/>
          </a:p>
        </p:txBody>
      </p:sp>
    </p:spTree>
    <p:extLst>
      <p:ext uri="{BB962C8B-B14F-4D97-AF65-F5344CB8AC3E}">
        <p14:creationId xmlns:p14="http://schemas.microsoft.com/office/powerpoint/2010/main" val="2855641486"/>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D384F42E-A74C-773B-7B96-F942975CEC14}"/>
              </a:ext>
            </a:extLst>
          </p:cNvPr>
          <p:cNvSpPr/>
          <p:nvPr/>
        </p:nvSpPr>
        <p:spPr>
          <a:xfrm>
            <a:off x="11250895" y="5144929"/>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accent4"/>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9441727F-19A3-14E1-5EAC-C550CEB6A0D1}"/>
              </a:ext>
            </a:extLst>
          </p:cNvPr>
          <p:cNvSpPr/>
          <p:nvPr/>
        </p:nvSpPr>
        <p:spPr>
          <a:xfrm>
            <a:off x="685800" y="5495424"/>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accent4"/>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38F4BC9-7EC1-BB35-827A-12F5DE411031}"/>
              </a:ext>
            </a:extLst>
          </p:cNvPr>
          <p:cNvSpPr/>
          <p:nvPr/>
        </p:nvSpPr>
        <p:spPr>
          <a:xfrm>
            <a:off x="10998565" y="5227361"/>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accent4"/>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C4B01422-D65E-4B59-B62B-467B2E896592}"/>
              </a:ext>
            </a:extLst>
          </p:cNvPr>
          <p:cNvSpPr/>
          <p:nvPr/>
        </p:nvSpPr>
        <p:spPr>
          <a:xfrm>
            <a:off x="10976145" y="5227366"/>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accent4"/>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12646" y="1600200"/>
            <a:ext cx="10483927" cy="3492875"/>
          </a:xfrm>
        </p:spPr>
        <p:txBody>
          <a:bodyPr vert="horz" lIns="91440" tIns="45720" rIns="91440" bIns="45720" rtlCol="0" anchor="b">
            <a:noAutofit/>
          </a:bodyPr>
          <a:lstStyle>
            <a:lvl1pPr>
              <a:defRPr lang="en-US" sz="9000" dirty="0"/>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12646" y="5931314"/>
            <a:ext cx="10483927" cy="816864"/>
          </a:xfrm>
        </p:spPr>
        <p:txBody>
          <a:bodyPr vert="horz" lIns="91440" tIns="45720" rIns="91440" bIns="45720" rtlCol="0">
            <a:noAutofit/>
          </a:bodyPr>
          <a:lstStyle>
            <a:lvl1pPr marL="0" indent="0">
              <a:buNone/>
              <a:defRPr lang="en-US" sz="1800" dirty="0"/>
            </a:lvl1pPr>
          </a:lstStyle>
          <a:p>
            <a:pPr lvl="0"/>
            <a:r>
              <a:rPr lang="en-US" dirty="0"/>
              <a:t>Click to edit Master subtitle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612647" y="234111"/>
            <a:ext cx="2805405" cy="365125"/>
          </a:xfrm>
        </p:spPr>
        <p:txBody>
          <a:bodyPr>
            <a:noAutofit/>
          </a:bodyPr>
          <a:lstStyle/>
          <a:p>
            <a:r>
              <a:rPr lang="en-US" dirty="0"/>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8221509" y="234111"/>
            <a:ext cx="2875064" cy="365125"/>
          </a:xfrm>
        </p:spPr>
        <p:txBody>
          <a:bodyPr>
            <a:noAutofit/>
          </a:bodyPr>
          <a:lstStyle/>
          <a:p>
            <a:fld id="{014DD65C-314F-4399-90A8-B6DFCAF21BE4}" type="datetime1">
              <a:rPr lang="en-US" smtClean="0"/>
              <a:t>8/18/25</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147096" y="234111"/>
            <a:ext cx="429207" cy="365125"/>
          </a:xfrm>
        </p:spPr>
        <p:txBody>
          <a:bodyPr>
            <a:noAutofit/>
          </a:bodyPr>
          <a:lstStyle/>
          <a:p>
            <a:fld id="{AEAA3239-9EA4-4A65-A281-97F994456D9F}" type="slidenum">
              <a:rPr lang="en-US" smtClean="0"/>
              <a:t>‹#›</a:t>
            </a:fld>
            <a:endParaRPr lang="en-US"/>
          </a:p>
        </p:txBody>
      </p:sp>
      <p:pic>
        <p:nvPicPr>
          <p:cNvPr id="13" name="Line">
            <a:extLst>
              <a:ext uri="{FF2B5EF4-FFF2-40B4-BE49-F238E27FC236}">
                <a16:creationId xmlns:a16="http://schemas.microsoft.com/office/drawing/2014/main" id="{92FB147E-E273-E8B6-AD8E-67F305FC22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71802" y="4038600"/>
            <a:ext cx="10923934" cy="745198"/>
          </a:xfrm>
          <a:prstGeom prst="rect">
            <a:avLst/>
          </a:prstGeom>
        </p:spPr>
      </p:pic>
    </p:spTree>
    <p:extLst>
      <p:ext uri="{BB962C8B-B14F-4D97-AF65-F5344CB8AC3E}">
        <p14:creationId xmlns:p14="http://schemas.microsoft.com/office/powerpoint/2010/main" val="233146171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accent1">
            <a:lumMod val="5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18BBA50F-B667-1177-26B1-7D22AB66A6BE}"/>
              </a:ext>
            </a:extLst>
          </p:cNvPr>
          <p:cNvSpPr/>
          <p:nvPr/>
        </p:nvSpPr>
        <p:spPr>
          <a:xfrm>
            <a:off x="11250895" y="4645152"/>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accent2"/>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BCABC7F5-2293-EB7F-52E5-80715C8DB858}"/>
              </a:ext>
            </a:extLst>
          </p:cNvPr>
          <p:cNvSpPr/>
          <p:nvPr/>
        </p:nvSpPr>
        <p:spPr>
          <a:xfrm>
            <a:off x="685800" y="4995647"/>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accent2"/>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6A8C943-7CF3-88D6-95B0-95E7B412DE0F}"/>
              </a:ext>
            </a:extLst>
          </p:cNvPr>
          <p:cNvSpPr/>
          <p:nvPr/>
        </p:nvSpPr>
        <p:spPr>
          <a:xfrm>
            <a:off x="10998565" y="4727584"/>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accent2"/>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AFB0A8E7-2867-2D3A-F6B7-15ED02236CE8}"/>
              </a:ext>
            </a:extLst>
          </p:cNvPr>
          <p:cNvSpPr/>
          <p:nvPr/>
        </p:nvSpPr>
        <p:spPr>
          <a:xfrm>
            <a:off x="10976145" y="4727589"/>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accent2"/>
            </a:solidFill>
            <a:prstDash val="solid"/>
            <a:miter/>
          </a:ln>
        </p:spPr>
        <p:txBody>
          <a:bodyPr rtlCol="0" anchor="ctr"/>
          <a:lstStyle/>
          <a:p>
            <a:endParaRPr lang="en-US"/>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09598" y="5431536"/>
            <a:ext cx="9144001" cy="745198"/>
          </a:xfrm>
        </p:spPr>
        <p:txBody>
          <a:bodyPr vert="horz" lIns="91440" tIns="45720" rIns="91440" bIns="45720" rtlCol="0" anchor="t">
            <a:noAutofit/>
          </a:bodyPr>
          <a:lstStyle>
            <a:lvl1pPr>
              <a:defRPr lang="en-US" dirty="0">
                <a:solidFill>
                  <a:schemeClr val="bg2"/>
                </a:solidFill>
              </a:defRPr>
            </a:lvl1pPr>
          </a:lstStyle>
          <a:p>
            <a:pPr lvl="0"/>
            <a:r>
              <a:rPr lang="en-US" dirty="0"/>
              <a:t>Click to edit Master subtitle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noAutofit/>
          </a:bodyPr>
          <a:lstStyle>
            <a:lvl1pPr>
              <a:defRPr>
                <a:solidFill>
                  <a:schemeClr val="bg2"/>
                </a:solidFill>
              </a:defRPr>
            </a:lvl1p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noAutofit/>
          </a:bodyPr>
          <a:lstStyle>
            <a:lvl1pPr>
              <a:defRPr>
                <a:solidFill>
                  <a:schemeClr val="bg2"/>
                </a:solidFill>
              </a:defRPr>
            </a:lvl1pPr>
          </a:lstStyle>
          <a:p>
            <a:fld id="{D07A3B59-4DAC-4AFE-874D-3A86EC3801A0}" type="datetime1">
              <a:rPr lang="en-US" smtClean="0"/>
              <a:pPr/>
              <a:t>8/18/25</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noAutofit/>
          </a:bodyPr>
          <a:lstStyle>
            <a:lvl1pPr>
              <a:defRPr>
                <a:solidFill>
                  <a:schemeClr val="bg2"/>
                </a:solidFill>
              </a:defRPr>
            </a:lvl1pPr>
          </a:lstStyle>
          <a:p>
            <a:fld id="{AEAA3239-9EA4-4A65-A281-97F994456D9F}" type="slidenum">
              <a:rPr lang="en-US" smtClean="0"/>
              <a:pPr/>
              <a:t>‹#›</a:t>
            </a:fld>
            <a:endParaRPr lang="en-US"/>
          </a:p>
        </p:txBody>
      </p:sp>
      <p:sp>
        <p:nvSpPr>
          <p:cNvPr id="7" name="Title 6">
            <a:extLst>
              <a:ext uri="{FF2B5EF4-FFF2-40B4-BE49-F238E27FC236}">
                <a16:creationId xmlns:a16="http://schemas.microsoft.com/office/drawing/2014/main" id="{B53A7BE5-EAB2-BB8C-D7FC-D78B8A5AFACF}"/>
              </a:ext>
            </a:extLst>
          </p:cNvPr>
          <p:cNvSpPr>
            <a:spLocks noGrp="1"/>
          </p:cNvSpPr>
          <p:nvPr>
            <p:ph type="title"/>
          </p:nvPr>
        </p:nvSpPr>
        <p:spPr>
          <a:xfrm>
            <a:off x="612648" y="685798"/>
            <a:ext cx="10058400" cy="3355848"/>
          </a:xfrm>
        </p:spPr>
        <p:txBody>
          <a:bodyPr vert="horz" lIns="91440" tIns="45720" rIns="91440" bIns="45720" rtlCol="0" anchor="t">
            <a:noAutofit/>
          </a:bodyPr>
          <a:lstStyle>
            <a:lvl1pPr>
              <a:defRPr lang="en-US" sz="9000">
                <a:solidFill>
                  <a:schemeClr val="bg2"/>
                </a:solidFill>
              </a:defRPr>
            </a:lvl1pPr>
          </a:lstStyle>
          <a:p>
            <a:pPr lvl="0"/>
            <a:r>
              <a:rPr lang="en-US" dirty="0"/>
              <a:t>Click to edit Master title style</a:t>
            </a:r>
          </a:p>
        </p:txBody>
      </p:sp>
    </p:spTree>
    <p:extLst>
      <p:ext uri="{BB962C8B-B14F-4D97-AF65-F5344CB8AC3E}">
        <p14:creationId xmlns:p14="http://schemas.microsoft.com/office/powerpoint/2010/main" val="3091427809"/>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CCB9D-4649-4492-BFA7-2F2BD5F0B8A0}"/>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E7DEF56F-E5D9-C537-52EF-76E79E935FC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1C7DFC4A-C5B5-0523-4033-C8A713C2B387}"/>
              </a:ext>
            </a:extLst>
          </p:cNvPr>
          <p:cNvSpPr>
            <a:spLocks noGrp="1"/>
          </p:cNvSpPr>
          <p:nvPr>
            <p:ph type="dt" sz="half" idx="10"/>
          </p:nvPr>
        </p:nvSpPr>
        <p:spPr/>
        <p:txBody>
          <a:bodyPr/>
          <a:lstStyle/>
          <a:p>
            <a:fld id="{5B5BE526-8293-CC47-B9B9-0D882BA9879A}" type="datetimeFigureOut">
              <a:rPr lang="en-AU" smtClean="0"/>
              <a:t>18/8/2025</a:t>
            </a:fld>
            <a:endParaRPr lang="en-AU"/>
          </a:p>
        </p:txBody>
      </p:sp>
      <p:sp>
        <p:nvSpPr>
          <p:cNvPr id="5" name="Footer Placeholder 4">
            <a:extLst>
              <a:ext uri="{FF2B5EF4-FFF2-40B4-BE49-F238E27FC236}">
                <a16:creationId xmlns:a16="http://schemas.microsoft.com/office/drawing/2014/main" id="{8A08EC8F-9660-2555-1467-152D870C383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B3F25A7-BC38-5321-B26E-C47EF512D020}"/>
              </a:ext>
            </a:extLst>
          </p:cNvPr>
          <p:cNvSpPr>
            <a:spLocks noGrp="1"/>
          </p:cNvSpPr>
          <p:nvPr>
            <p:ph type="sldNum" sz="quarter" idx="12"/>
          </p:nvPr>
        </p:nvSpPr>
        <p:spPr/>
        <p:txBody>
          <a:bodyPr/>
          <a:lstStyle/>
          <a:p>
            <a:fld id="{357B180E-6480-584F-8F7A-2ABE86E119B4}" type="slidenum">
              <a:rPr lang="en-AU" smtClean="0"/>
              <a:t>‹#›</a:t>
            </a:fld>
            <a:endParaRPr lang="en-AU"/>
          </a:p>
        </p:txBody>
      </p:sp>
    </p:spTree>
    <p:extLst>
      <p:ext uri="{BB962C8B-B14F-4D97-AF65-F5344CB8AC3E}">
        <p14:creationId xmlns:p14="http://schemas.microsoft.com/office/powerpoint/2010/main" val="29767654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2"/>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6AC1F45-7001-8B9F-DFF6-7AB9BDFFEEB2}"/>
              </a:ext>
            </a:extLst>
          </p:cNvPr>
          <p:cNvSpPr/>
          <p:nvPr/>
        </p:nvSpPr>
        <p:spPr>
          <a:xfrm>
            <a:off x="11250895" y="5791200"/>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accent4"/>
            </a:solid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54C7D192-E835-0A48-0A40-F45D83E2583F}"/>
              </a:ext>
            </a:extLst>
          </p:cNvPr>
          <p:cNvSpPr/>
          <p:nvPr/>
        </p:nvSpPr>
        <p:spPr>
          <a:xfrm>
            <a:off x="685800" y="6141695"/>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accent4"/>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FB376E1-8198-EB00-587E-C647BCF364D4}"/>
              </a:ext>
            </a:extLst>
          </p:cNvPr>
          <p:cNvSpPr/>
          <p:nvPr/>
        </p:nvSpPr>
        <p:spPr>
          <a:xfrm>
            <a:off x="10998565" y="5873632"/>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accent4"/>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1F94599F-6DE1-A082-E9E1-D732956078AB}"/>
              </a:ext>
            </a:extLst>
          </p:cNvPr>
          <p:cNvSpPr/>
          <p:nvPr/>
        </p:nvSpPr>
        <p:spPr>
          <a:xfrm>
            <a:off x="10976145" y="5873637"/>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accent4"/>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609600" y="990600"/>
            <a:ext cx="10058400" cy="5029200"/>
          </a:xfrm>
        </p:spPr>
        <p:txBody>
          <a:bodyPr vert="horz" lIns="91440" tIns="45720" rIns="91440" bIns="45720" rtlCol="0" anchor="b">
            <a:noAutofit/>
          </a:bodyPr>
          <a:lstStyle>
            <a:lvl1pPr>
              <a:defRPr lang="en-US" sz="11000" dirty="0"/>
            </a:lvl1pPr>
          </a:lstStyle>
          <a:p>
            <a:pPr lvl="0"/>
            <a:r>
              <a:rPr lang="en-US" dirty="0"/>
              <a:t>Section Header</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612647" y="137388"/>
            <a:ext cx="2805405" cy="365125"/>
          </a:xfrm>
        </p:spPr>
        <p:txBody>
          <a:bodyPr>
            <a:noAutofit/>
          </a:bodyPr>
          <a:lstStyle/>
          <a:p>
            <a:r>
              <a:rPr lang="en-US" dirty="0"/>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8893929" y="137388"/>
            <a:ext cx="2202644" cy="365125"/>
          </a:xfrm>
        </p:spPr>
        <p:txBody>
          <a:bodyPr>
            <a:noAutofit/>
          </a:bodyPr>
          <a:lstStyle/>
          <a:p>
            <a:fld id="{76FC08D9-20DE-421C-BE4E-310427BB699B}" type="datetime1">
              <a:rPr lang="en-US" smtClean="0"/>
              <a:t>8/18/25</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147096" y="137388"/>
            <a:ext cx="429207" cy="365125"/>
          </a:xfrm>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151402643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ection Header 2">
    <p:bg>
      <p:bgPr>
        <a:solidFill>
          <a:schemeClr val="accent4"/>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1C10CD-8205-284F-2921-9485E7A98F0D}"/>
              </a:ext>
            </a:extLst>
          </p:cNvPr>
          <p:cNvSpPr/>
          <p:nvPr/>
        </p:nvSpPr>
        <p:spPr>
          <a:xfrm>
            <a:off x="11250895" y="5791200"/>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bg2"/>
            </a:solid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75DFD7E-DC78-4573-96D7-845D38E0273E}"/>
              </a:ext>
            </a:extLst>
          </p:cNvPr>
          <p:cNvSpPr/>
          <p:nvPr/>
        </p:nvSpPr>
        <p:spPr>
          <a:xfrm>
            <a:off x="685800" y="6141695"/>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bg2"/>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AFCC10B5-4890-B43F-DE24-5200F4E75EEB}"/>
              </a:ext>
            </a:extLst>
          </p:cNvPr>
          <p:cNvSpPr/>
          <p:nvPr/>
        </p:nvSpPr>
        <p:spPr>
          <a:xfrm>
            <a:off x="10998565" y="5873632"/>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bg2"/>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D5586E6-D520-6A63-5060-BF06C136BEF5}"/>
              </a:ext>
            </a:extLst>
          </p:cNvPr>
          <p:cNvSpPr/>
          <p:nvPr/>
        </p:nvSpPr>
        <p:spPr>
          <a:xfrm>
            <a:off x="10976145" y="5873637"/>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bg2"/>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609600" y="990600"/>
            <a:ext cx="10058400" cy="5029200"/>
          </a:xfrm>
        </p:spPr>
        <p:txBody>
          <a:bodyPr vert="horz" lIns="91440" tIns="45720" rIns="91440" bIns="45720" rtlCol="0" anchor="b">
            <a:noAutofit/>
          </a:bodyPr>
          <a:lstStyle>
            <a:lvl1pPr>
              <a:defRPr lang="en-US" sz="11000" dirty="0">
                <a:solidFill>
                  <a:schemeClr val="bg2"/>
                </a:solidFill>
              </a:defRPr>
            </a:lvl1pPr>
          </a:lstStyle>
          <a:p>
            <a:pPr lvl="0"/>
            <a:r>
              <a:rPr lang="en-US" dirty="0"/>
              <a:t>Section Header</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612647" y="137388"/>
            <a:ext cx="2805405" cy="365125"/>
          </a:xfrm>
        </p:spPr>
        <p:txBody>
          <a:bodyPr>
            <a:noAutofit/>
          </a:bodyPr>
          <a:lstStyle>
            <a:lvl1pPr>
              <a:defRPr>
                <a:solidFill>
                  <a:schemeClr val="bg1"/>
                </a:solidFill>
              </a:defRPr>
            </a:lvl1pPr>
          </a:lstStyle>
          <a:p>
            <a:r>
              <a:rPr lang="en-US" dirty="0"/>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8893929" y="137388"/>
            <a:ext cx="2202644" cy="365125"/>
          </a:xfrm>
        </p:spPr>
        <p:txBody>
          <a:bodyPr>
            <a:noAutofit/>
          </a:bodyPr>
          <a:lstStyle>
            <a:lvl1pPr>
              <a:defRPr>
                <a:solidFill>
                  <a:schemeClr val="bg1"/>
                </a:solidFill>
              </a:defRPr>
            </a:lvl1pPr>
          </a:lstStyle>
          <a:p>
            <a:fld id="{76FC08D9-20DE-421C-BE4E-310427BB699B}" type="datetime1">
              <a:rPr lang="en-US" smtClean="0"/>
              <a:pPr/>
              <a:t>8/18/25</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147096" y="137388"/>
            <a:ext cx="429207" cy="365125"/>
          </a:xfrm>
        </p:spPr>
        <p:txBody>
          <a:bodyPr>
            <a:noAutofit/>
          </a:bodyPr>
          <a:lstStyle>
            <a:lvl1pPr>
              <a:defRPr>
                <a:solidFill>
                  <a:schemeClr val="bg1"/>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358634714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FADE904-3C65-5E48-6B12-22998C2ADF5E}"/>
              </a:ext>
            </a:extLst>
          </p:cNvPr>
          <p:cNvSpPr/>
          <p:nvPr/>
        </p:nvSpPr>
        <p:spPr>
          <a:xfrm>
            <a:off x="11250895" y="2172321"/>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accent4"/>
            </a:solid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216963C8-87F3-6B42-F30F-1915935FA752}"/>
              </a:ext>
            </a:extLst>
          </p:cNvPr>
          <p:cNvSpPr/>
          <p:nvPr/>
        </p:nvSpPr>
        <p:spPr>
          <a:xfrm>
            <a:off x="685800" y="2522816"/>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accent4"/>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4F0C119A-1D9E-D43F-8A7E-D24C1B551326}"/>
              </a:ext>
            </a:extLst>
          </p:cNvPr>
          <p:cNvSpPr/>
          <p:nvPr/>
        </p:nvSpPr>
        <p:spPr>
          <a:xfrm>
            <a:off x="10998565" y="2254753"/>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accent4"/>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12018CE4-7594-0746-8B7E-8DEC95CB8822}"/>
              </a:ext>
            </a:extLst>
          </p:cNvPr>
          <p:cNvSpPr/>
          <p:nvPr/>
        </p:nvSpPr>
        <p:spPr>
          <a:xfrm>
            <a:off x="10976145" y="2254758"/>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accent4"/>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4E4019F8-742E-9EEF-F591-C9666AC32AF1}"/>
              </a:ext>
            </a:extLst>
          </p:cNvPr>
          <p:cNvSpPr>
            <a:spLocks noGrp="1"/>
          </p:cNvSpPr>
          <p:nvPr>
            <p:ph type="title" hasCustomPrompt="1"/>
          </p:nvPr>
        </p:nvSpPr>
        <p:spPr>
          <a:xfrm>
            <a:off x="612185" y="685800"/>
            <a:ext cx="9141415" cy="1532788"/>
          </a:xfrm>
        </p:spPr>
        <p:txBody>
          <a:bodyPr anchor="t">
            <a:noAutofit/>
          </a:bodyPr>
          <a:lstStyle>
            <a:lvl1pPr>
              <a:defRPr sz="9000"/>
            </a:lvl1pPr>
          </a:lstStyle>
          <a:p>
            <a:r>
              <a:rPr lang="en-US" dirty="0"/>
              <a:t>Agenda</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12185" y="2958705"/>
            <a:ext cx="9141415" cy="3213494"/>
          </a:xfrm>
        </p:spPr>
        <p:txBody>
          <a:bodyPr anchor="t">
            <a:noAutofit/>
          </a:bodyPr>
          <a:lstStyle>
            <a:lvl1pPr marL="0" indent="0">
              <a:lnSpc>
                <a:spcPct val="150000"/>
              </a:lnSpc>
              <a:buFont typeface="+mj-lt"/>
              <a:buNone/>
              <a:defRPr sz="1800"/>
            </a:lvl1pPr>
            <a:lvl2pPr marL="228600" indent="0">
              <a:lnSpc>
                <a:spcPct val="150000"/>
              </a:lnSpc>
              <a:buFont typeface="+mj-lt"/>
              <a:buNone/>
              <a:defRPr sz="1800"/>
            </a:lvl2pPr>
            <a:lvl3pPr marL="457200" indent="0">
              <a:lnSpc>
                <a:spcPct val="150000"/>
              </a:lnSpc>
              <a:buFont typeface="+mj-lt"/>
              <a:buNone/>
              <a:defRPr sz="1800"/>
            </a:lvl3pPr>
            <a:lvl4pPr marL="685800" indent="0">
              <a:lnSpc>
                <a:spcPct val="150000"/>
              </a:lnSpc>
              <a:buFont typeface="+mj-lt"/>
              <a:buNone/>
              <a:defRPr sz="1800"/>
            </a:lvl4pPr>
            <a:lvl5pPr marL="914400" indent="0">
              <a:lnSpc>
                <a:spcPct val="150000"/>
              </a:lnSpc>
              <a:buFont typeface="+mj-lt"/>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noAutofit/>
          </a:bodyPr>
          <a:lstStyle/>
          <a:p>
            <a:r>
              <a:rPr lang="en-US" dirty="0"/>
              <a:t>Sample Footer Text</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noAutofit/>
          </a:bodyPr>
          <a:lstStyle/>
          <a:p>
            <a:fld id="{4F1AC263-88EE-42CC-B640-B12BA856CF71}" type="datetime1">
              <a:rPr lang="en-US" smtClean="0"/>
              <a:t>8/18/25</a:t>
            </a:fld>
            <a:endParaRPr lang="en-US"/>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35053686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genda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hasCustomPrompt="1"/>
          </p:nvPr>
        </p:nvSpPr>
        <p:spPr>
          <a:xfrm>
            <a:off x="6095999" y="685800"/>
            <a:ext cx="5480304" cy="1818050"/>
          </a:xfrm>
        </p:spPr>
        <p:txBody>
          <a:bodyPr anchor="t">
            <a:noAutofit/>
          </a:bodyPr>
          <a:lstStyle>
            <a:lvl1pPr>
              <a:defRPr sz="9000"/>
            </a:lvl1pPr>
          </a:lstStyle>
          <a:p>
            <a:r>
              <a:rPr lang="en-US" dirty="0"/>
              <a:t>Agenda</a:t>
            </a:r>
          </a:p>
        </p:txBody>
      </p:sp>
      <p:sp>
        <p:nvSpPr>
          <p:cNvPr id="11" name="Picture Placeholder 10">
            <a:extLst>
              <a:ext uri="{FF2B5EF4-FFF2-40B4-BE49-F238E27FC236}">
                <a16:creationId xmlns:a16="http://schemas.microsoft.com/office/drawing/2014/main" id="{FAF861DB-D5EF-3FC9-7595-570C8498D757}"/>
              </a:ext>
            </a:extLst>
          </p:cNvPr>
          <p:cNvSpPr>
            <a:spLocks noGrp="1"/>
          </p:cNvSpPr>
          <p:nvPr>
            <p:ph type="pic" sz="quarter" idx="14"/>
          </p:nvPr>
        </p:nvSpPr>
        <p:spPr>
          <a:xfrm>
            <a:off x="0" y="0"/>
            <a:ext cx="5477256" cy="6858000"/>
          </a:xfrm>
          <a:blipFill>
            <a:blip r:embed="rId2">
              <a:alphaModFix amt="60000"/>
            </a:blip>
            <a:stretch>
              <a:fillRect/>
            </a:stretch>
          </a:blipFill>
        </p:spPr>
        <p:txBody>
          <a:bodyPr/>
          <a:lstStyle/>
          <a:p>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096000" y="3189770"/>
            <a:ext cx="5480304" cy="2982429"/>
          </a:xfrm>
        </p:spPr>
        <p:txBody>
          <a:bodyPr anchor="t">
            <a:noAutofit/>
          </a:bodyPr>
          <a:lstStyle>
            <a:lvl1pPr marL="0" indent="0">
              <a:lnSpc>
                <a:spcPct val="150000"/>
              </a:lnSpc>
              <a:buFont typeface="+mj-lt"/>
              <a:buNone/>
              <a:defRPr sz="1800"/>
            </a:lvl1pPr>
            <a:lvl2pPr marL="228600" indent="0">
              <a:lnSpc>
                <a:spcPct val="150000"/>
              </a:lnSpc>
              <a:buFont typeface="+mj-lt"/>
              <a:buNone/>
              <a:defRPr sz="1800"/>
            </a:lvl2pPr>
            <a:lvl3pPr marL="457200" indent="0">
              <a:lnSpc>
                <a:spcPct val="150000"/>
              </a:lnSpc>
              <a:buFont typeface="+mj-lt"/>
              <a:buNone/>
              <a:defRPr sz="1800"/>
            </a:lvl3pPr>
            <a:lvl4pPr marL="685800" indent="0">
              <a:lnSpc>
                <a:spcPct val="150000"/>
              </a:lnSpc>
              <a:buFont typeface="+mj-lt"/>
              <a:buNone/>
              <a:defRPr sz="1800"/>
            </a:lvl4pPr>
            <a:lvl5pPr>
              <a:lnSpc>
                <a:spcPct val="150000"/>
              </a:lnSpc>
              <a:buFont typeface="+mj-lt"/>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6" name="Straight Connector 15">
            <a:extLst>
              <a:ext uri="{FF2B5EF4-FFF2-40B4-BE49-F238E27FC236}">
                <a16:creationId xmlns:a16="http://schemas.microsoft.com/office/drawing/2014/main" id="{79C1A172-F829-D2DE-BDB2-B86E6ACE1886}"/>
              </a:ext>
            </a:extLst>
          </p:cNvPr>
          <p:cNvCxnSpPr>
            <a:cxnSpLocks/>
          </p:cNvCxnSpPr>
          <p:nvPr userDrawn="1"/>
        </p:nvCxnSpPr>
        <p:spPr>
          <a:xfrm>
            <a:off x="6095999" y="2743200"/>
            <a:ext cx="5477256"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a:xfrm>
            <a:off x="6096000" y="6343955"/>
            <a:ext cx="2985400" cy="365125"/>
          </a:xfrm>
        </p:spPr>
        <p:txBody>
          <a:bodyPr>
            <a:noAutofit/>
          </a:bodyPr>
          <a:lstStyle/>
          <a:p>
            <a:r>
              <a:rPr lang="en-US"/>
              <a:t>Sample Footer Text</a:t>
            </a:r>
            <a:endParaRPr lang="en-US" dirty="0"/>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a:xfrm>
            <a:off x="9535886" y="6343955"/>
            <a:ext cx="1553108" cy="365125"/>
          </a:xfrm>
        </p:spPr>
        <p:txBody>
          <a:bodyPr>
            <a:noAutofit/>
          </a:bodyPr>
          <a:lstStyle/>
          <a:p>
            <a:fld id="{68A32F6A-E7E2-4607-B207-B787B539B854}" type="datetime1">
              <a:rPr lang="en-US" smtClean="0"/>
              <a:t>8/18/25</a:t>
            </a:fld>
            <a:endParaRPr lang="en-US"/>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a:xfrm>
            <a:off x="11147096" y="6343955"/>
            <a:ext cx="429207" cy="365125"/>
          </a:xfrm>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11992019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7" y="1824824"/>
            <a:ext cx="6397753" cy="1527976"/>
          </a:xfrm>
        </p:spPr>
        <p:txBody>
          <a:bodyPr vert="horz" lIns="91440" tIns="45720" rIns="91440" bIns="45720" rtlCol="0" anchor="b">
            <a:noAutofit/>
          </a:bodyPr>
          <a:lstStyle>
            <a:lvl1pPr>
              <a:defRPr lang="en-US" dirty="0"/>
            </a:lvl1pPr>
          </a:lstStyle>
          <a:p>
            <a:pPr lvl="0"/>
            <a:r>
              <a:rPr lang="en-US" dirty="0"/>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12647" y="3505200"/>
            <a:ext cx="4568953" cy="1645198"/>
          </a:xfrm>
        </p:spPr>
        <p:txBody>
          <a:bodyPr vert="horz" lIns="91440" tIns="45720" rIns="91440" bIns="45720" rtlCol="0">
            <a:noAutofit/>
          </a:bodyPr>
          <a:lstStyle>
            <a:lvl1pPr>
              <a:defRPr lang="en-US" sz="1400" dirty="0"/>
            </a:lvl1pPr>
            <a:lvl2pPr>
              <a:defRPr lang="en-US" sz="1400"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noAutofit/>
          </a:bodyPr>
          <a:lstStyle/>
          <a:p>
            <a:r>
              <a:rPr lang="en-US" dirty="0"/>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noAutofit/>
          </a:bodyPr>
          <a:lstStyle/>
          <a:p>
            <a:fld id="{9467FC12-63BB-4A63-9424-BFBF8E1D71D9}" type="datetime1">
              <a:rPr lang="en-US" smtClean="0"/>
              <a:t>8/18/25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
        <p:nvSpPr>
          <p:cNvPr id="9" name="Freeform: Shape 8">
            <a:extLst>
              <a:ext uri="{FF2B5EF4-FFF2-40B4-BE49-F238E27FC236}">
                <a16:creationId xmlns:a16="http://schemas.microsoft.com/office/drawing/2014/main" id="{889251BE-373D-9B13-B9E2-73DFEBE40118}"/>
              </a:ext>
            </a:extLst>
          </p:cNvPr>
          <p:cNvSpPr/>
          <p:nvPr/>
        </p:nvSpPr>
        <p:spPr>
          <a:xfrm>
            <a:off x="11250895" y="5791200"/>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accent4"/>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0698E032-CDEE-AA9B-44A7-CE5EBB6948C0}"/>
              </a:ext>
            </a:extLst>
          </p:cNvPr>
          <p:cNvSpPr/>
          <p:nvPr/>
        </p:nvSpPr>
        <p:spPr>
          <a:xfrm>
            <a:off x="685800" y="6141695"/>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accent4"/>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C778913-9F6C-8FDD-B123-16048004EC56}"/>
              </a:ext>
            </a:extLst>
          </p:cNvPr>
          <p:cNvSpPr/>
          <p:nvPr/>
        </p:nvSpPr>
        <p:spPr>
          <a:xfrm>
            <a:off x="10998565" y="5873632"/>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accent4"/>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6283179-133D-0E64-C08A-4D59C8B2F9DB}"/>
              </a:ext>
            </a:extLst>
          </p:cNvPr>
          <p:cNvSpPr/>
          <p:nvPr/>
        </p:nvSpPr>
        <p:spPr>
          <a:xfrm>
            <a:off x="10976145" y="5873637"/>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accent4"/>
            </a:solidFill>
            <a:prstDash val="solid"/>
            <a:miter/>
          </a:ln>
        </p:spPr>
        <p:txBody>
          <a:bodyPr rtlCol="0" anchor="ctr"/>
          <a:lstStyle/>
          <a:p>
            <a:endParaRPr lang="en-US"/>
          </a:p>
        </p:txBody>
      </p:sp>
    </p:spTree>
    <p:extLst>
      <p:ext uri="{BB962C8B-B14F-4D97-AF65-F5344CB8AC3E}">
        <p14:creationId xmlns:p14="http://schemas.microsoft.com/office/powerpoint/2010/main" val="33569105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6" y="685800"/>
            <a:ext cx="3654553" cy="3657600"/>
          </a:xfrm>
        </p:spPr>
        <p:txBody>
          <a:bodyPr anchor="t">
            <a:noAutofit/>
          </a:bodyPr>
          <a:lstStyle>
            <a:lvl1pPr>
              <a:defRPr sz="5400"/>
            </a:lvl1pPr>
          </a:lstStyle>
          <a:p>
            <a:r>
              <a:rPr lang="en-US" dirty="0"/>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181601" y="685800"/>
            <a:ext cx="4572000" cy="3657600"/>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BAA7FA5-AD20-4A92-9D35-3CC6CFA49E64}" type="datetime1">
              <a:rPr lang="en-US" smtClean="0"/>
              <a:t>8/18/25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AEAA3239-9EA4-4A65-A281-97F994456D9F}" type="slidenum">
              <a:rPr lang="en-US" smtClean="0"/>
              <a:t>‹#›</a:t>
            </a:fld>
            <a:endParaRPr lang="en-US"/>
          </a:p>
        </p:txBody>
      </p:sp>
      <p:sp>
        <p:nvSpPr>
          <p:cNvPr id="9" name="Freeform: Shape 8">
            <a:extLst>
              <a:ext uri="{FF2B5EF4-FFF2-40B4-BE49-F238E27FC236}">
                <a16:creationId xmlns:a16="http://schemas.microsoft.com/office/drawing/2014/main" id="{C662DADE-FB83-6BD4-1D72-E22F0783A67E}"/>
              </a:ext>
            </a:extLst>
          </p:cNvPr>
          <p:cNvSpPr/>
          <p:nvPr/>
        </p:nvSpPr>
        <p:spPr>
          <a:xfrm>
            <a:off x="11254003" y="5410200"/>
            <a:ext cx="6296" cy="742941"/>
          </a:xfrm>
          <a:custGeom>
            <a:avLst/>
            <a:gdLst>
              <a:gd name="connsiteX0" fmla="*/ 0 w 6296"/>
              <a:gd name="connsiteY0" fmla="*/ 0 h 742941"/>
              <a:gd name="connsiteX1" fmla="*/ 0 w 6296"/>
              <a:gd name="connsiteY1" fmla="*/ 742942 h 742941"/>
            </a:gdLst>
            <a:ahLst/>
            <a:cxnLst>
              <a:cxn ang="0">
                <a:pos x="connsiteX0" y="connsiteY0"/>
              </a:cxn>
              <a:cxn ang="0">
                <a:pos x="connsiteX1" y="connsiteY1"/>
              </a:cxn>
            </a:cxnLst>
            <a:rect l="l" t="t" r="r" b="b"/>
            <a:pathLst>
              <a:path w="6296" h="742941">
                <a:moveTo>
                  <a:pt x="0" y="0"/>
                </a:moveTo>
                <a:lnTo>
                  <a:pt x="0" y="742942"/>
                </a:lnTo>
              </a:path>
            </a:pathLst>
          </a:custGeom>
          <a:ln w="31077" cap="flat">
            <a:solidFill>
              <a:schemeClr val="tx2"/>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A7CD6A0-64A5-5058-DFD2-8DD1FAF7BEEB}"/>
              </a:ext>
            </a:extLst>
          </p:cNvPr>
          <p:cNvSpPr/>
          <p:nvPr/>
        </p:nvSpPr>
        <p:spPr>
          <a:xfrm>
            <a:off x="10866791" y="5761884"/>
            <a:ext cx="742942" cy="6296"/>
          </a:xfrm>
          <a:custGeom>
            <a:avLst/>
            <a:gdLst>
              <a:gd name="connsiteX0" fmla="*/ 742942 w 742942"/>
              <a:gd name="connsiteY0" fmla="*/ 0 h 6296"/>
              <a:gd name="connsiteX1" fmla="*/ 0 w 742942"/>
              <a:gd name="connsiteY1" fmla="*/ 0 h 6296"/>
            </a:gdLst>
            <a:ahLst/>
            <a:cxnLst>
              <a:cxn ang="0">
                <a:pos x="connsiteX0" y="connsiteY0"/>
              </a:cxn>
              <a:cxn ang="0">
                <a:pos x="connsiteX1" y="connsiteY1"/>
              </a:cxn>
            </a:cxnLst>
            <a:rect l="l" t="t" r="r" b="b"/>
            <a:pathLst>
              <a:path w="742942" h="6296">
                <a:moveTo>
                  <a:pt x="742942" y="0"/>
                </a:moveTo>
                <a:lnTo>
                  <a:pt x="0" y="0"/>
                </a:lnTo>
              </a:path>
            </a:pathLst>
          </a:custGeom>
          <a:ln w="31077" cap="flat">
            <a:solidFill>
              <a:schemeClr val="tx2"/>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E8E4321-3109-17F5-C530-4108033F07F5}"/>
              </a:ext>
            </a:extLst>
          </p:cNvPr>
          <p:cNvSpPr/>
          <p:nvPr/>
        </p:nvSpPr>
        <p:spPr>
          <a:xfrm>
            <a:off x="11003886" y="5492382"/>
            <a:ext cx="525338" cy="525339"/>
          </a:xfrm>
          <a:custGeom>
            <a:avLst/>
            <a:gdLst>
              <a:gd name="connsiteX0" fmla="*/ 525339 w 525338"/>
              <a:gd name="connsiteY0" fmla="*/ 0 h 525339"/>
              <a:gd name="connsiteX1" fmla="*/ 0 w 525338"/>
              <a:gd name="connsiteY1" fmla="*/ 525339 h 525339"/>
            </a:gdLst>
            <a:ahLst/>
            <a:cxnLst>
              <a:cxn ang="0">
                <a:pos x="connsiteX0" y="connsiteY0"/>
              </a:cxn>
              <a:cxn ang="0">
                <a:pos x="connsiteX1" y="connsiteY1"/>
              </a:cxn>
            </a:cxnLst>
            <a:rect l="l" t="t" r="r" b="b"/>
            <a:pathLst>
              <a:path w="525338" h="525339">
                <a:moveTo>
                  <a:pt x="525339" y="0"/>
                </a:moveTo>
                <a:lnTo>
                  <a:pt x="0" y="525339"/>
                </a:lnTo>
              </a:path>
            </a:pathLst>
          </a:custGeom>
          <a:ln w="31077" cap="flat">
            <a:solidFill>
              <a:schemeClr val="tx2"/>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AAD0450-E765-A0E1-7C56-37246411FDD0}"/>
              </a:ext>
            </a:extLst>
          </p:cNvPr>
          <p:cNvSpPr/>
          <p:nvPr/>
        </p:nvSpPr>
        <p:spPr>
          <a:xfrm>
            <a:off x="10981626" y="5492388"/>
            <a:ext cx="525342" cy="525339"/>
          </a:xfrm>
          <a:custGeom>
            <a:avLst/>
            <a:gdLst>
              <a:gd name="connsiteX0" fmla="*/ 525343 w 525342"/>
              <a:gd name="connsiteY0" fmla="*/ 525339 h 525339"/>
              <a:gd name="connsiteX1" fmla="*/ 0 w 525342"/>
              <a:gd name="connsiteY1" fmla="*/ 0 h 525339"/>
            </a:gdLst>
            <a:ahLst/>
            <a:cxnLst>
              <a:cxn ang="0">
                <a:pos x="connsiteX0" y="connsiteY0"/>
              </a:cxn>
              <a:cxn ang="0">
                <a:pos x="connsiteX1" y="connsiteY1"/>
              </a:cxn>
            </a:cxnLst>
            <a:rect l="l" t="t" r="r" b="b"/>
            <a:pathLst>
              <a:path w="525342" h="525339">
                <a:moveTo>
                  <a:pt x="525343" y="525339"/>
                </a:moveTo>
                <a:lnTo>
                  <a:pt x="0" y="0"/>
                </a:lnTo>
              </a:path>
            </a:pathLst>
          </a:custGeom>
          <a:ln w="31077" cap="flat">
            <a:solidFill>
              <a:schemeClr val="tx2"/>
            </a:solidFill>
            <a:prstDash val="solid"/>
            <a:miter/>
          </a:ln>
        </p:spPr>
        <p:txBody>
          <a:bodyPr rtlCol="0" anchor="ctr"/>
          <a:lstStyle/>
          <a:p>
            <a:endParaRPr lang="en-US"/>
          </a:p>
        </p:txBody>
      </p:sp>
    </p:spTree>
    <p:extLst>
      <p:ext uri="{BB962C8B-B14F-4D97-AF65-F5344CB8AC3E}">
        <p14:creationId xmlns:p14="http://schemas.microsoft.com/office/powerpoint/2010/main" val="32328464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405E2B5C-398A-3F2F-4BCC-FFF94D44632F}"/>
              </a:ext>
            </a:extLst>
          </p:cNvPr>
          <p:cNvSpPr/>
          <p:nvPr/>
        </p:nvSpPr>
        <p:spPr>
          <a:xfrm>
            <a:off x="11250895" y="5407944"/>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accent4"/>
            </a:solid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E2897460-3A7D-EC5C-76B9-2725193E10AF}"/>
              </a:ext>
            </a:extLst>
          </p:cNvPr>
          <p:cNvSpPr/>
          <p:nvPr/>
        </p:nvSpPr>
        <p:spPr>
          <a:xfrm>
            <a:off x="685800" y="5758439"/>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accent4"/>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742E741-698E-A2B8-7BD5-9DE89C610C2F}"/>
              </a:ext>
            </a:extLst>
          </p:cNvPr>
          <p:cNvSpPr/>
          <p:nvPr/>
        </p:nvSpPr>
        <p:spPr>
          <a:xfrm>
            <a:off x="10998565" y="5490376"/>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accent4"/>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A04551B-2E70-1734-DA15-F26ABEC9D9D0}"/>
              </a:ext>
            </a:extLst>
          </p:cNvPr>
          <p:cNvSpPr/>
          <p:nvPr/>
        </p:nvSpPr>
        <p:spPr>
          <a:xfrm>
            <a:off x="10976145" y="5490381"/>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accent4"/>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7" y="685800"/>
            <a:ext cx="3654553" cy="4083580"/>
          </a:xfrm>
        </p:spPr>
        <p:txBody>
          <a:bodyPr anchor="t">
            <a:noAutofit/>
          </a:bodyPr>
          <a:lstStyle>
            <a:lvl1pPr>
              <a:defRPr sz="5400"/>
            </a:lvl1pPr>
          </a:lstStyle>
          <a:p>
            <a:r>
              <a:rPr lang="en-US" dirty="0"/>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181600" y="685800"/>
            <a:ext cx="6045390" cy="4083579"/>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02AB700-8552-46A0-B700-5DA0068ADBFC}" type="datetime1">
              <a:rPr lang="en-US" smtClean="0"/>
              <a:t>8/18/25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13298635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C85B71F7-9EDC-DB6C-D713-7ACE3A2EADC0}"/>
              </a:ext>
            </a:extLst>
          </p:cNvPr>
          <p:cNvSpPr/>
          <p:nvPr/>
        </p:nvSpPr>
        <p:spPr>
          <a:xfrm>
            <a:off x="968457" y="5410200"/>
            <a:ext cx="6296" cy="742941"/>
          </a:xfrm>
          <a:custGeom>
            <a:avLst/>
            <a:gdLst>
              <a:gd name="connsiteX0" fmla="*/ 0 w 6296"/>
              <a:gd name="connsiteY0" fmla="*/ 0 h 742941"/>
              <a:gd name="connsiteX1" fmla="*/ 0 w 6296"/>
              <a:gd name="connsiteY1" fmla="*/ 742942 h 742941"/>
            </a:gdLst>
            <a:ahLst/>
            <a:cxnLst>
              <a:cxn ang="0">
                <a:pos x="connsiteX0" y="connsiteY0"/>
              </a:cxn>
              <a:cxn ang="0">
                <a:pos x="connsiteX1" y="connsiteY1"/>
              </a:cxn>
            </a:cxnLst>
            <a:rect l="l" t="t" r="r" b="b"/>
            <a:pathLst>
              <a:path w="6296" h="742941">
                <a:moveTo>
                  <a:pt x="0" y="0"/>
                </a:moveTo>
                <a:lnTo>
                  <a:pt x="0" y="742942"/>
                </a:lnTo>
              </a:path>
            </a:pathLst>
          </a:custGeom>
          <a:ln w="31077" cap="flat">
            <a:solidFill>
              <a:schemeClr val="tx2"/>
            </a:solid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25842DDA-AD76-0064-2B85-CB145F4CE540}"/>
              </a:ext>
            </a:extLst>
          </p:cNvPr>
          <p:cNvSpPr/>
          <p:nvPr/>
        </p:nvSpPr>
        <p:spPr>
          <a:xfrm>
            <a:off x="581245" y="5761884"/>
            <a:ext cx="742942" cy="6296"/>
          </a:xfrm>
          <a:custGeom>
            <a:avLst/>
            <a:gdLst>
              <a:gd name="connsiteX0" fmla="*/ 742942 w 742942"/>
              <a:gd name="connsiteY0" fmla="*/ 0 h 6296"/>
              <a:gd name="connsiteX1" fmla="*/ 0 w 742942"/>
              <a:gd name="connsiteY1" fmla="*/ 0 h 6296"/>
            </a:gdLst>
            <a:ahLst/>
            <a:cxnLst>
              <a:cxn ang="0">
                <a:pos x="connsiteX0" y="connsiteY0"/>
              </a:cxn>
              <a:cxn ang="0">
                <a:pos x="connsiteX1" y="connsiteY1"/>
              </a:cxn>
            </a:cxnLst>
            <a:rect l="l" t="t" r="r" b="b"/>
            <a:pathLst>
              <a:path w="742942" h="6296">
                <a:moveTo>
                  <a:pt x="742942" y="0"/>
                </a:moveTo>
                <a:lnTo>
                  <a:pt x="0" y="0"/>
                </a:lnTo>
              </a:path>
            </a:pathLst>
          </a:custGeom>
          <a:ln w="31077" cap="flat">
            <a:solidFill>
              <a:schemeClr val="tx2"/>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5E58AC6-620E-20FA-E8F5-375DA2977A43}"/>
              </a:ext>
            </a:extLst>
          </p:cNvPr>
          <p:cNvSpPr/>
          <p:nvPr/>
        </p:nvSpPr>
        <p:spPr>
          <a:xfrm>
            <a:off x="718340" y="5492382"/>
            <a:ext cx="525338" cy="525339"/>
          </a:xfrm>
          <a:custGeom>
            <a:avLst/>
            <a:gdLst>
              <a:gd name="connsiteX0" fmla="*/ 525339 w 525338"/>
              <a:gd name="connsiteY0" fmla="*/ 0 h 525339"/>
              <a:gd name="connsiteX1" fmla="*/ 0 w 525338"/>
              <a:gd name="connsiteY1" fmla="*/ 525339 h 525339"/>
            </a:gdLst>
            <a:ahLst/>
            <a:cxnLst>
              <a:cxn ang="0">
                <a:pos x="connsiteX0" y="connsiteY0"/>
              </a:cxn>
              <a:cxn ang="0">
                <a:pos x="connsiteX1" y="connsiteY1"/>
              </a:cxn>
            </a:cxnLst>
            <a:rect l="l" t="t" r="r" b="b"/>
            <a:pathLst>
              <a:path w="525338" h="525339">
                <a:moveTo>
                  <a:pt x="525339" y="0"/>
                </a:moveTo>
                <a:lnTo>
                  <a:pt x="0" y="525339"/>
                </a:lnTo>
              </a:path>
            </a:pathLst>
          </a:custGeom>
          <a:ln w="31077" cap="flat">
            <a:solidFill>
              <a:schemeClr val="tx2"/>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EA14E2E-5098-2800-A72C-138A5840365C}"/>
              </a:ext>
            </a:extLst>
          </p:cNvPr>
          <p:cNvSpPr/>
          <p:nvPr/>
        </p:nvSpPr>
        <p:spPr>
          <a:xfrm>
            <a:off x="696080" y="5492388"/>
            <a:ext cx="525342" cy="525339"/>
          </a:xfrm>
          <a:custGeom>
            <a:avLst/>
            <a:gdLst>
              <a:gd name="connsiteX0" fmla="*/ 525343 w 525342"/>
              <a:gd name="connsiteY0" fmla="*/ 525339 h 525339"/>
              <a:gd name="connsiteX1" fmla="*/ 0 w 525342"/>
              <a:gd name="connsiteY1" fmla="*/ 0 h 525339"/>
            </a:gdLst>
            <a:ahLst/>
            <a:cxnLst>
              <a:cxn ang="0">
                <a:pos x="connsiteX0" y="connsiteY0"/>
              </a:cxn>
              <a:cxn ang="0">
                <a:pos x="connsiteX1" y="connsiteY1"/>
              </a:cxn>
            </a:cxnLst>
            <a:rect l="l" t="t" r="r" b="b"/>
            <a:pathLst>
              <a:path w="525342" h="525339">
                <a:moveTo>
                  <a:pt x="525343" y="525339"/>
                </a:moveTo>
                <a:lnTo>
                  <a:pt x="0" y="0"/>
                </a:lnTo>
              </a:path>
            </a:pathLst>
          </a:custGeom>
          <a:ln w="31077" cap="flat">
            <a:solidFill>
              <a:schemeClr val="tx2"/>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7" y="685800"/>
            <a:ext cx="3652523" cy="4102460"/>
          </a:xfrm>
        </p:spPr>
        <p:txBody>
          <a:bodyPr anchor="t">
            <a:noAutofit/>
          </a:bodyPr>
          <a:lstStyle>
            <a:lvl1pPr>
              <a:defRPr sz="5400"/>
            </a:lvl1pPr>
          </a:lstStyle>
          <a:p>
            <a:r>
              <a:rPr lang="en-US" dirty="0"/>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181600" y="685800"/>
            <a:ext cx="6394703" cy="5455003"/>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noAutofit/>
          </a:body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noAutofit/>
          </a:bodyPr>
          <a:lstStyle/>
          <a:p>
            <a:fld id="{A892AD61-D199-4B74-B80B-2001400510FA}" type="datetime1">
              <a:rPr lang="en-US" smtClean="0"/>
              <a:t>8/18/25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4441576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194DE839-4377-D8CF-B2A4-D0C3E0F49821}"/>
              </a:ext>
            </a:extLst>
          </p:cNvPr>
          <p:cNvSpPr/>
          <p:nvPr/>
        </p:nvSpPr>
        <p:spPr>
          <a:xfrm>
            <a:off x="968457" y="5410200"/>
            <a:ext cx="6296" cy="742941"/>
          </a:xfrm>
          <a:custGeom>
            <a:avLst/>
            <a:gdLst>
              <a:gd name="connsiteX0" fmla="*/ 0 w 6296"/>
              <a:gd name="connsiteY0" fmla="*/ 0 h 742941"/>
              <a:gd name="connsiteX1" fmla="*/ 0 w 6296"/>
              <a:gd name="connsiteY1" fmla="*/ 742942 h 742941"/>
            </a:gdLst>
            <a:ahLst/>
            <a:cxnLst>
              <a:cxn ang="0">
                <a:pos x="connsiteX0" y="connsiteY0"/>
              </a:cxn>
              <a:cxn ang="0">
                <a:pos x="connsiteX1" y="connsiteY1"/>
              </a:cxn>
            </a:cxnLst>
            <a:rect l="l" t="t" r="r" b="b"/>
            <a:pathLst>
              <a:path w="6296" h="742941">
                <a:moveTo>
                  <a:pt x="0" y="0"/>
                </a:moveTo>
                <a:lnTo>
                  <a:pt x="0" y="742942"/>
                </a:lnTo>
              </a:path>
            </a:pathLst>
          </a:custGeom>
          <a:ln w="31077" cap="flat">
            <a:solidFill>
              <a:schemeClr val="tx2"/>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A5E5478-C025-8AD6-B7FE-E95C356E887C}"/>
              </a:ext>
            </a:extLst>
          </p:cNvPr>
          <p:cNvSpPr/>
          <p:nvPr/>
        </p:nvSpPr>
        <p:spPr>
          <a:xfrm>
            <a:off x="581245" y="5761884"/>
            <a:ext cx="742942" cy="6296"/>
          </a:xfrm>
          <a:custGeom>
            <a:avLst/>
            <a:gdLst>
              <a:gd name="connsiteX0" fmla="*/ 742942 w 742942"/>
              <a:gd name="connsiteY0" fmla="*/ 0 h 6296"/>
              <a:gd name="connsiteX1" fmla="*/ 0 w 742942"/>
              <a:gd name="connsiteY1" fmla="*/ 0 h 6296"/>
            </a:gdLst>
            <a:ahLst/>
            <a:cxnLst>
              <a:cxn ang="0">
                <a:pos x="connsiteX0" y="connsiteY0"/>
              </a:cxn>
              <a:cxn ang="0">
                <a:pos x="connsiteX1" y="connsiteY1"/>
              </a:cxn>
            </a:cxnLst>
            <a:rect l="l" t="t" r="r" b="b"/>
            <a:pathLst>
              <a:path w="742942" h="6296">
                <a:moveTo>
                  <a:pt x="742942" y="0"/>
                </a:moveTo>
                <a:lnTo>
                  <a:pt x="0" y="0"/>
                </a:lnTo>
              </a:path>
            </a:pathLst>
          </a:custGeom>
          <a:ln w="31077" cap="flat">
            <a:solidFill>
              <a:schemeClr val="tx2"/>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F0EF54C8-1B9C-18F9-4647-D96F1A37BC05}"/>
              </a:ext>
            </a:extLst>
          </p:cNvPr>
          <p:cNvSpPr/>
          <p:nvPr/>
        </p:nvSpPr>
        <p:spPr>
          <a:xfrm>
            <a:off x="718340" y="5492382"/>
            <a:ext cx="525338" cy="525339"/>
          </a:xfrm>
          <a:custGeom>
            <a:avLst/>
            <a:gdLst>
              <a:gd name="connsiteX0" fmla="*/ 525339 w 525338"/>
              <a:gd name="connsiteY0" fmla="*/ 0 h 525339"/>
              <a:gd name="connsiteX1" fmla="*/ 0 w 525338"/>
              <a:gd name="connsiteY1" fmla="*/ 525339 h 525339"/>
            </a:gdLst>
            <a:ahLst/>
            <a:cxnLst>
              <a:cxn ang="0">
                <a:pos x="connsiteX0" y="connsiteY0"/>
              </a:cxn>
              <a:cxn ang="0">
                <a:pos x="connsiteX1" y="connsiteY1"/>
              </a:cxn>
            </a:cxnLst>
            <a:rect l="l" t="t" r="r" b="b"/>
            <a:pathLst>
              <a:path w="525338" h="525339">
                <a:moveTo>
                  <a:pt x="525339" y="0"/>
                </a:moveTo>
                <a:lnTo>
                  <a:pt x="0" y="525339"/>
                </a:lnTo>
              </a:path>
            </a:pathLst>
          </a:custGeom>
          <a:ln w="31077" cap="flat">
            <a:solidFill>
              <a:schemeClr val="tx2"/>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C1B42D9-101B-9822-0BAF-F80E962BB4CD}"/>
              </a:ext>
            </a:extLst>
          </p:cNvPr>
          <p:cNvSpPr/>
          <p:nvPr/>
        </p:nvSpPr>
        <p:spPr>
          <a:xfrm>
            <a:off x="696080" y="5492388"/>
            <a:ext cx="525342" cy="525339"/>
          </a:xfrm>
          <a:custGeom>
            <a:avLst/>
            <a:gdLst>
              <a:gd name="connsiteX0" fmla="*/ 525343 w 525342"/>
              <a:gd name="connsiteY0" fmla="*/ 525339 h 525339"/>
              <a:gd name="connsiteX1" fmla="*/ 0 w 525342"/>
              <a:gd name="connsiteY1" fmla="*/ 0 h 525339"/>
            </a:gdLst>
            <a:ahLst/>
            <a:cxnLst>
              <a:cxn ang="0">
                <a:pos x="connsiteX0" y="connsiteY0"/>
              </a:cxn>
              <a:cxn ang="0">
                <a:pos x="connsiteX1" y="connsiteY1"/>
              </a:cxn>
            </a:cxnLst>
            <a:rect l="l" t="t" r="r" b="b"/>
            <a:pathLst>
              <a:path w="525342" h="525339">
                <a:moveTo>
                  <a:pt x="525343" y="525339"/>
                </a:moveTo>
                <a:lnTo>
                  <a:pt x="0" y="0"/>
                </a:lnTo>
              </a:path>
            </a:pathLst>
          </a:custGeom>
          <a:ln w="31077" cap="flat">
            <a:solidFill>
              <a:schemeClr val="tx2"/>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6" y="685800"/>
            <a:ext cx="3654554" cy="4550251"/>
          </a:xfrm>
        </p:spPr>
        <p:txBody>
          <a:bodyPr anchor="t">
            <a:noAutofit/>
          </a:bodyPr>
          <a:lstStyle>
            <a:lvl1pPr>
              <a:defRPr sz="5400"/>
            </a:lvl1pPr>
          </a:lstStyle>
          <a:p>
            <a:r>
              <a:rPr lang="en-US" dirty="0"/>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5181600" y="685800"/>
            <a:ext cx="6394703" cy="5464016"/>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noAutofit/>
          </a:body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noAutofit/>
          </a:bodyPr>
          <a:lstStyle/>
          <a:p>
            <a:fld id="{D00D9374-B0AF-43C5-90A8-C409C7D54B55}" type="datetime1">
              <a:rPr lang="en-US" smtClean="0"/>
              <a:t>8/18/25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40248453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Picture">
    <p:bg>
      <p:bgPr>
        <a:solidFill>
          <a:schemeClr val="bg2"/>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AC2E340-F7F3-5093-0E0A-41015057E720}"/>
              </a:ext>
            </a:extLst>
          </p:cNvPr>
          <p:cNvCxnSpPr/>
          <p:nvPr userDrawn="1"/>
        </p:nvCxnSpPr>
        <p:spPr>
          <a:xfrm>
            <a:off x="5191026" y="2362200"/>
            <a:ext cx="6391656"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191026" y="685807"/>
            <a:ext cx="6391374" cy="1372001"/>
          </a:xfrm>
        </p:spPr>
        <p:txBody>
          <a:bodyPr anchor="b">
            <a:noAutofit/>
          </a:bodyPr>
          <a:lstStyle>
            <a:lvl1pPr>
              <a:defRPr>
                <a:solidFill>
                  <a:schemeClr val="tx2"/>
                </a:solidFill>
              </a:defRPr>
            </a:lvl1pPr>
          </a:lstStyle>
          <a:p>
            <a:r>
              <a:rPr lang="en-US" dirty="0"/>
              <a:t>Click to edit Master title style</a:t>
            </a:r>
          </a:p>
        </p:txBody>
      </p:sp>
      <p:sp>
        <p:nvSpPr>
          <p:cNvPr id="14" name="Picture Placeholder 13">
            <a:extLst>
              <a:ext uri="{FF2B5EF4-FFF2-40B4-BE49-F238E27FC236}">
                <a16:creationId xmlns:a16="http://schemas.microsoft.com/office/drawing/2014/main" id="{0F6718FE-EF5C-5023-A98D-91BFEF2C0337}"/>
              </a:ext>
            </a:extLst>
          </p:cNvPr>
          <p:cNvSpPr>
            <a:spLocks noGrp="1"/>
          </p:cNvSpPr>
          <p:nvPr>
            <p:ph type="pic" sz="quarter" idx="13" hasCustomPrompt="1"/>
          </p:nvPr>
        </p:nvSpPr>
        <p:spPr>
          <a:xfrm>
            <a:off x="0" y="1"/>
            <a:ext cx="4560454" cy="6858000"/>
          </a:xfrm>
          <a:custGeom>
            <a:avLst/>
            <a:gdLst>
              <a:gd name="connsiteX0" fmla="*/ 0 w 4560454"/>
              <a:gd name="connsiteY0" fmla="*/ 0 h 6858000"/>
              <a:gd name="connsiteX1" fmla="*/ 4560454 w 4560454"/>
              <a:gd name="connsiteY1" fmla="*/ 0 h 6858000"/>
              <a:gd name="connsiteX2" fmla="*/ 4560454 w 4560454"/>
              <a:gd name="connsiteY2" fmla="*/ 6858000 h 6858000"/>
              <a:gd name="connsiteX3" fmla="*/ 0 w 45604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60454" h="6858000">
                <a:moveTo>
                  <a:pt x="0" y="0"/>
                </a:moveTo>
                <a:lnTo>
                  <a:pt x="4560454" y="0"/>
                </a:lnTo>
                <a:lnTo>
                  <a:pt x="4560454" y="6858000"/>
                </a:lnTo>
                <a:lnTo>
                  <a:pt x="0" y="6858000"/>
                </a:lnTo>
                <a:close/>
              </a:path>
            </a:pathLst>
          </a:custGeom>
          <a:blipFill>
            <a:blip r:embed="rId2">
              <a:alphaModFix amt="60000"/>
            </a:blip>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180729" y="2743204"/>
            <a:ext cx="6395573" cy="3428989"/>
          </a:xfrm>
        </p:spPr>
        <p:txBody>
          <a:bodyPr>
            <a:noAutofit/>
          </a:bodyPr>
          <a:lstStyle>
            <a:lvl1pPr>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a:extLst>
              <a:ext uri="{FF2B5EF4-FFF2-40B4-BE49-F238E27FC236}">
                <a16:creationId xmlns:a16="http://schemas.microsoft.com/office/drawing/2014/main" id="{C65BFCB1-FAA8-D03A-3B62-DCB2CF1CA112}"/>
              </a:ext>
            </a:extLst>
          </p:cNvPr>
          <p:cNvSpPr>
            <a:spLocks noGrp="1"/>
          </p:cNvSpPr>
          <p:nvPr>
            <p:ph type="ftr" sz="quarter" idx="16"/>
          </p:nvPr>
        </p:nvSpPr>
        <p:spPr>
          <a:xfrm>
            <a:off x="5191026" y="6343825"/>
            <a:ext cx="3364903" cy="365125"/>
          </a:xfrm>
        </p:spPr>
        <p:txBody>
          <a:bodyPr>
            <a:noAutofit/>
          </a:bodyPr>
          <a:lstStyle>
            <a:lvl1pPr>
              <a:defRPr>
                <a:solidFill>
                  <a:schemeClr val="tx1"/>
                </a:solidFill>
              </a:defRPr>
            </a:lvl1pPr>
          </a:lstStyle>
          <a:p>
            <a:r>
              <a:rPr lang="en-US"/>
              <a:t>Sample Footer Text</a:t>
            </a:r>
            <a:endParaRPr lang="en-US" dirty="0"/>
          </a:p>
        </p:txBody>
      </p:sp>
      <p:sp>
        <p:nvSpPr>
          <p:cNvPr id="4" name="Date Placeholder 3">
            <a:extLst>
              <a:ext uri="{FF2B5EF4-FFF2-40B4-BE49-F238E27FC236}">
                <a16:creationId xmlns:a16="http://schemas.microsoft.com/office/drawing/2014/main" id="{1E742B5C-5438-96A4-4A2A-AE939906F8A4}"/>
              </a:ext>
            </a:extLst>
          </p:cNvPr>
          <p:cNvSpPr>
            <a:spLocks noGrp="1"/>
          </p:cNvSpPr>
          <p:nvPr>
            <p:ph type="dt" sz="half" idx="15"/>
          </p:nvPr>
        </p:nvSpPr>
        <p:spPr>
          <a:xfrm>
            <a:off x="9030713" y="6343955"/>
            <a:ext cx="2060808" cy="365125"/>
          </a:xfrm>
        </p:spPr>
        <p:txBody>
          <a:bodyPr>
            <a:noAutofit/>
          </a:bodyPr>
          <a:lstStyle>
            <a:lvl1pPr>
              <a:defRPr>
                <a:solidFill>
                  <a:schemeClr val="tx1"/>
                </a:solidFill>
              </a:defRPr>
            </a:lvl1pPr>
          </a:lstStyle>
          <a:p>
            <a:fld id="{9CBB6888-43ED-4D3A-B8DA-89EF29644561}" type="datetime1">
              <a:rPr lang="en-US" smtClean="0"/>
              <a:pPr/>
              <a:t>8/18/25</a:t>
            </a:fld>
            <a:endParaRPr lang="en-US" dirty="0"/>
          </a:p>
        </p:txBody>
      </p:sp>
      <p:sp>
        <p:nvSpPr>
          <p:cNvPr id="10" name="Slide Number Placeholder 9">
            <a:extLst>
              <a:ext uri="{FF2B5EF4-FFF2-40B4-BE49-F238E27FC236}">
                <a16:creationId xmlns:a16="http://schemas.microsoft.com/office/drawing/2014/main" id="{0A608994-46CD-AAE0-DCC4-A59D26254D84}"/>
              </a:ext>
            </a:extLst>
          </p:cNvPr>
          <p:cNvSpPr>
            <a:spLocks noGrp="1"/>
          </p:cNvSpPr>
          <p:nvPr>
            <p:ph type="sldNum" sz="quarter" idx="17"/>
          </p:nvPr>
        </p:nvSpPr>
        <p:spPr>
          <a:xfrm>
            <a:off x="11147096" y="6343955"/>
            <a:ext cx="429207" cy="365125"/>
          </a:xfrm>
        </p:spPr>
        <p:txBody>
          <a:bodyPr>
            <a:noAutofit/>
          </a:bodyPr>
          <a:lstStyle>
            <a:lvl1pPr>
              <a:defRPr>
                <a:solidFill>
                  <a:schemeClr val="tx1"/>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2869701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45980-0138-1073-7F31-597E277CBD0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AU"/>
          </a:p>
        </p:txBody>
      </p:sp>
      <p:sp>
        <p:nvSpPr>
          <p:cNvPr id="3" name="Text Placeholder 2">
            <a:extLst>
              <a:ext uri="{FF2B5EF4-FFF2-40B4-BE49-F238E27FC236}">
                <a16:creationId xmlns:a16="http://schemas.microsoft.com/office/drawing/2014/main" id="{C070671D-7B0B-A4AD-F443-360E8CB707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2C0F7FC-7299-59D6-0CC3-8E3B8E0E649B}"/>
              </a:ext>
            </a:extLst>
          </p:cNvPr>
          <p:cNvSpPr>
            <a:spLocks noGrp="1"/>
          </p:cNvSpPr>
          <p:nvPr>
            <p:ph type="dt" sz="half" idx="10"/>
          </p:nvPr>
        </p:nvSpPr>
        <p:spPr/>
        <p:txBody>
          <a:bodyPr/>
          <a:lstStyle/>
          <a:p>
            <a:fld id="{5B5BE526-8293-CC47-B9B9-0D882BA9879A}" type="datetimeFigureOut">
              <a:rPr lang="en-AU" smtClean="0"/>
              <a:t>18/8/2025</a:t>
            </a:fld>
            <a:endParaRPr lang="en-AU"/>
          </a:p>
        </p:txBody>
      </p:sp>
      <p:sp>
        <p:nvSpPr>
          <p:cNvPr id="5" name="Footer Placeholder 4">
            <a:extLst>
              <a:ext uri="{FF2B5EF4-FFF2-40B4-BE49-F238E27FC236}">
                <a16:creationId xmlns:a16="http://schemas.microsoft.com/office/drawing/2014/main" id="{9EB4C5F2-40B9-72A0-616E-9C1A1353F28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3EC707F-B5A4-59F8-70FF-FFD5CDE98B48}"/>
              </a:ext>
            </a:extLst>
          </p:cNvPr>
          <p:cNvSpPr>
            <a:spLocks noGrp="1"/>
          </p:cNvSpPr>
          <p:nvPr>
            <p:ph type="sldNum" sz="quarter" idx="12"/>
          </p:nvPr>
        </p:nvSpPr>
        <p:spPr/>
        <p:txBody>
          <a:bodyPr/>
          <a:lstStyle/>
          <a:p>
            <a:fld id="{357B180E-6480-584F-8F7A-2ABE86E119B4}" type="slidenum">
              <a:rPr lang="en-AU" smtClean="0"/>
              <a:t>‹#›</a:t>
            </a:fld>
            <a:endParaRPr lang="en-AU"/>
          </a:p>
        </p:txBody>
      </p:sp>
    </p:spTree>
    <p:extLst>
      <p:ext uri="{BB962C8B-B14F-4D97-AF65-F5344CB8AC3E}">
        <p14:creationId xmlns:p14="http://schemas.microsoft.com/office/powerpoint/2010/main" val="14439891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Picture 2">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881EABF-B6BB-1FBF-962C-A6A6C8C2418A}"/>
              </a:ext>
            </a:extLst>
          </p:cNvPr>
          <p:cNvCxnSpPr/>
          <p:nvPr userDrawn="1"/>
        </p:nvCxnSpPr>
        <p:spPr>
          <a:xfrm>
            <a:off x="612647" y="2359152"/>
            <a:ext cx="6336792"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685804"/>
            <a:ext cx="6391374" cy="1371996"/>
          </a:xfrm>
        </p:spPr>
        <p:txBody>
          <a:bodyPr anchor="b">
            <a:noAutofit/>
          </a:bodyPr>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12773" y="2742645"/>
            <a:ext cx="6391247" cy="3429551"/>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9">
            <a:extLst>
              <a:ext uri="{FF2B5EF4-FFF2-40B4-BE49-F238E27FC236}">
                <a16:creationId xmlns:a16="http://schemas.microsoft.com/office/drawing/2014/main" id="{4515DEC4-C967-ABFB-73CF-0A90335332A4}"/>
              </a:ext>
            </a:extLst>
          </p:cNvPr>
          <p:cNvSpPr>
            <a:spLocks noGrp="1"/>
          </p:cNvSpPr>
          <p:nvPr>
            <p:ph type="ftr" sz="quarter" idx="16"/>
          </p:nvPr>
        </p:nvSpPr>
        <p:spPr>
          <a:xfrm>
            <a:off x="612774" y="6346865"/>
            <a:ext cx="2805405" cy="365125"/>
          </a:xfrm>
        </p:spPr>
        <p:txBody>
          <a:bodyPr>
            <a:noAutofit/>
          </a:bodyPr>
          <a:lstStyle/>
          <a:p>
            <a:r>
              <a:rPr lang="en-US"/>
              <a:t>Sample Footer Text</a:t>
            </a:r>
            <a:endParaRPr lang="en-US" dirty="0"/>
          </a:p>
        </p:txBody>
      </p:sp>
      <p:sp>
        <p:nvSpPr>
          <p:cNvPr id="9" name="Date Placeholder 8">
            <a:extLst>
              <a:ext uri="{FF2B5EF4-FFF2-40B4-BE49-F238E27FC236}">
                <a16:creationId xmlns:a16="http://schemas.microsoft.com/office/drawing/2014/main" id="{81177663-FC76-DF36-EEB7-5BE4C6C82F3A}"/>
              </a:ext>
            </a:extLst>
          </p:cNvPr>
          <p:cNvSpPr>
            <a:spLocks noGrp="1"/>
          </p:cNvSpPr>
          <p:nvPr>
            <p:ph type="dt" sz="half" idx="15"/>
          </p:nvPr>
        </p:nvSpPr>
        <p:spPr>
          <a:xfrm>
            <a:off x="4886895" y="6346865"/>
            <a:ext cx="1607270" cy="365125"/>
          </a:xfrm>
        </p:spPr>
        <p:txBody>
          <a:bodyPr>
            <a:noAutofit/>
          </a:bodyPr>
          <a:lstStyle/>
          <a:p>
            <a:fld id="{27C7479B-2077-4468-85E0-F9294B46DEAE}" type="datetime1">
              <a:rPr lang="en-US" smtClean="0"/>
              <a:t>8/18/25</a:t>
            </a:fld>
            <a:endParaRPr lang="en-US" dirty="0"/>
          </a:p>
        </p:txBody>
      </p:sp>
      <p:sp>
        <p:nvSpPr>
          <p:cNvPr id="12" name="Slide Number Placeholder 11">
            <a:extLst>
              <a:ext uri="{FF2B5EF4-FFF2-40B4-BE49-F238E27FC236}">
                <a16:creationId xmlns:a16="http://schemas.microsoft.com/office/drawing/2014/main" id="{A5A5085F-BE80-B110-AA1F-9DD0919E27D7}"/>
              </a:ext>
            </a:extLst>
          </p:cNvPr>
          <p:cNvSpPr>
            <a:spLocks noGrp="1"/>
          </p:cNvSpPr>
          <p:nvPr>
            <p:ph type="sldNum" sz="quarter" idx="17"/>
          </p:nvPr>
        </p:nvSpPr>
        <p:spPr>
          <a:xfrm>
            <a:off x="6530932" y="6346865"/>
            <a:ext cx="429207" cy="365125"/>
          </a:xfrm>
        </p:spPr>
        <p:txBody>
          <a:bodyPr>
            <a:noAutofit/>
          </a:bodyPr>
          <a:lstStyle/>
          <a:p>
            <a:fld id="{AEAA3239-9EA4-4A65-A281-97F994456D9F}" type="slidenum">
              <a:rPr lang="en-US" smtClean="0"/>
              <a:t>‹#›</a:t>
            </a:fld>
            <a:endParaRPr lang="en-US" dirty="0"/>
          </a:p>
        </p:txBody>
      </p:sp>
      <p:sp>
        <p:nvSpPr>
          <p:cNvPr id="4" name="Picture Placeholder 13">
            <a:extLst>
              <a:ext uri="{FF2B5EF4-FFF2-40B4-BE49-F238E27FC236}">
                <a16:creationId xmlns:a16="http://schemas.microsoft.com/office/drawing/2014/main" id="{35EC8126-6431-465A-8AC3-0118DD8825B5}"/>
              </a:ext>
            </a:extLst>
          </p:cNvPr>
          <p:cNvSpPr>
            <a:spLocks noGrp="1"/>
          </p:cNvSpPr>
          <p:nvPr>
            <p:ph type="pic" sz="quarter" idx="13" hasCustomPrompt="1"/>
          </p:nvPr>
        </p:nvSpPr>
        <p:spPr>
          <a:xfrm>
            <a:off x="7631546" y="1"/>
            <a:ext cx="4560454" cy="6858000"/>
          </a:xfrm>
          <a:custGeom>
            <a:avLst/>
            <a:gdLst>
              <a:gd name="connsiteX0" fmla="*/ 0 w 4560454"/>
              <a:gd name="connsiteY0" fmla="*/ 0 h 6858000"/>
              <a:gd name="connsiteX1" fmla="*/ 4560454 w 4560454"/>
              <a:gd name="connsiteY1" fmla="*/ 0 h 6858000"/>
              <a:gd name="connsiteX2" fmla="*/ 4560454 w 4560454"/>
              <a:gd name="connsiteY2" fmla="*/ 6858000 h 6858000"/>
              <a:gd name="connsiteX3" fmla="*/ 0 w 45604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60454" h="6858000">
                <a:moveTo>
                  <a:pt x="0" y="0"/>
                </a:moveTo>
                <a:lnTo>
                  <a:pt x="4560454" y="0"/>
                </a:lnTo>
                <a:lnTo>
                  <a:pt x="4560454" y="6858000"/>
                </a:lnTo>
                <a:lnTo>
                  <a:pt x="0" y="6858000"/>
                </a:lnTo>
                <a:close/>
              </a:path>
            </a:pathLst>
          </a:custGeom>
          <a:blipFill>
            <a:blip r:embed="rId2">
              <a:alphaModFix amt="60000"/>
            </a:blip>
            <a:stretch>
              <a:fillRect/>
            </a:stretch>
          </a:blipFill>
        </p:spPr>
        <p:txBody>
          <a:bodyPr wrap="square">
            <a:noAutofit/>
          </a:bodyPr>
          <a:lstStyle>
            <a:lvl1pPr marL="0" indent="0">
              <a:buNone/>
              <a:defRPr/>
            </a:lvl1pPr>
          </a:lstStyle>
          <a:p>
            <a:r>
              <a:rPr lang="en-US" dirty="0"/>
              <a:t>.</a:t>
            </a:r>
          </a:p>
        </p:txBody>
      </p:sp>
    </p:spTree>
    <p:extLst>
      <p:ext uri="{BB962C8B-B14F-4D97-AF65-F5344CB8AC3E}">
        <p14:creationId xmlns:p14="http://schemas.microsoft.com/office/powerpoint/2010/main" val="33142992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718303" y="685800"/>
            <a:ext cx="6858000" cy="1111532"/>
          </a:xfrm>
        </p:spPr>
        <p:txBody>
          <a:bodyPr anchor="b">
            <a:noAutofit/>
          </a:bodyPr>
          <a:lstStyle/>
          <a:p>
            <a:r>
              <a:rPr lang="en-US" dirty="0"/>
              <a:t>Click to edit Master title style</a:t>
            </a:r>
          </a:p>
        </p:txBody>
      </p:sp>
      <p:sp>
        <p:nvSpPr>
          <p:cNvPr id="5" name="Picture Placeholder 10">
            <a:extLst>
              <a:ext uri="{FF2B5EF4-FFF2-40B4-BE49-F238E27FC236}">
                <a16:creationId xmlns:a16="http://schemas.microsoft.com/office/drawing/2014/main" id="{D2B02E8B-EB97-8158-B585-0E0E95CF40CC}"/>
              </a:ext>
            </a:extLst>
          </p:cNvPr>
          <p:cNvSpPr>
            <a:spLocks noGrp="1"/>
          </p:cNvSpPr>
          <p:nvPr>
            <p:ph type="pic" sz="quarter" idx="13" hasCustomPrompt="1"/>
          </p:nvPr>
        </p:nvSpPr>
        <p:spPr>
          <a:xfrm>
            <a:off x="0" y="0"/>
            <a:ext cx="4100267" cy="6858000"/>
          </a:xfrm>
          <a:blipFill>
            <a:blip r:embed="rId2">
              <a:alphaModFix amt="60000"/>
            </a:blip>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718303" y="1965960"/>
            <a:ext cx="6858000" cy="4200198"/>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5446E4B5-B423-4137-0255-D68BAC85BE95}"/>
              </a:ext>
            </a:extLst>
          </p:cNvPr>
          <p:cNvSpPr>
            <a:spLocks noGrp="1"/>
          </p:cNvSpPr>
          <p:nvPr>
            <p:ph type="ftr" sz="quarter" idx="16"/>
          </p:nvPr>
        </p:nvSpPr>
        <p:spPr>
          <a:xfrm>
            <a:off x="4724397" y="6343954"/>
            <a:ext cx="3422906" cy="365125"/>
          </a:xfrm>
        </p:spPr>
        <p:txBody>
          <a:bodyPr>
            <a:noAutofit/>
          </a:bodyPr>
          <a:lstStyle/>
          <a:p>
            <a:r>
              <a:rPr lang="en-US"/>
              <a:t>Sample Footer Text</a:t>
            </a:r>
            <a:endParaRPr lang="en-US" dirty="0"/>
          </a:p>
        </p:txBody>
      </p:sp>
      <p:sp>
        <p:nvSpPr>
          <p:cNvPr id="3" name="Date Placeholder 2">
            <a:extLst>
              <a:ext uri="{FF2B5EF4-FFF2-40B4-BE49-F238E27FC236}">
                <a16:creationId xmlns:a16="http://schemas.microsoft.com/office/drawing/2014/main" id="{F0BFB53A-8FDF-F131-DCF2-D7BECE95381F}"/>
              </a:ext>
            </a:extLst>
          </p:cNvPr>
          <p:cNvSpPr>
            <a:spLocks noGrp="1"/>
          </p:cNvSpPr>
          <p:nvPr>
            <p:ph type="dt" sz="half" idx="15"/>
          </p:nvPr>
        </p:nvSpPr>
        <p:spPr>
          <a:xfrm>
            <a:off x="8945699" y="6343955"/>
            <a:ext cx="2150873" cy="365125"/>
          </a:xfrm>
        </p:spPr>
        <p:txBody>
          <a:bodyPr>
            <a:noAutofit/>
          </a:bodyPr>
          <a:lstStyle/>
          <a:p>
            <a:fld id="{28E9021D-675F-4984-8FE0-04DA4F4E22F1}" type="datetime1">
              <a:rPr lang="en-US" smtClean="0"/>
              <a:t>8/18/25</a:t>
            </a:fld>
            <a:endParaRPr lang="en-US" dirty="0"/>
          </a:p>
        </p:txBody>
      </p:sp>
      <p:sp>
        <p:nvSpPr>
          <p:cNvPr id="9" name="Slide Number Placeholder 8">
            <a:extLst>
              <a:ext uri="{FF2B5EF4-FFF2-40B4-BE49-F238E27FC236}">
                <a16:creationId xmlns:a16="http://schemas.microsoft.com/office/drawing/2014/main" id="{79FEC5A8-0DCB-9EEB-83E2-0411804C543D}"/>
              </a:ext>
            </a:extLst>
          </p:cNvPr>
          <p:cNvSpPr>
            <a:spLocks noGrp="1"/>
          </p:cNvSpPr>
          <p:nvPr>
            <p:ph type="sldNum" sz="quarter" idx="17"/>
          </p:nvPr>
        </p:nvSpPr>
        <p:spPr>
          <a:xfrm>
            <a:off x="11147096" y="6343955"/>
            <a:ext cx="429207" cy="365125"/>
          </a:xfrm>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9659663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685800"/>
            <a:ext cx="6858000" cy="1111532"/>
          </a:xfrm>
        </p:spPr>
        <p:txBody>
          <a:bodyPr anchor="b">
            <a:noAutofit/>
          </a:bodyPr>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12647" y="1965960"/>
            <a:ext cx="6858000" cy="4200198"/>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612647" y="6346870"/>
            <a:ext cx="2805405" cy="365125"/>
          </a:xfrm>
        </p:spPr>
        <p:txBody>
          <a:bodyPr>
            <a:noAutofit/>
          </a:bodyPr>
          <a:lstStyle/>
          <a:p>
            <a:r>
              <a:rPr lang="en-US"/>
              <a:t>Sample Footer Text</a:t>
            </a:r>
            <a:endParaRPr lang="en-US" dirty="0"/>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a:xfrm>
            <a:off x="4115853" y="6346870"/>
            <a:ext cx="2925587" cy="365125"/>
          </a:xfrm>
        </p:spPr>
        <p:txBody>
          <a:bodyPr>
            <a:noAutofit/>
          </a:bodyPr>
          <a:lstStyle/>
          <a:p>
            <a:fld id="{A7F72289-EB8A-47CA-A283-A769C9E761BF}" type="datetime1">
              <a:rPr lang="en-US" smtClean="0"/>
              <a:t>8/18/25</a:t>
            </a:fld>
            <a:endParaRPr lang="en-US" dirty="0"/>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7041440" y="6346870"/>
            <a:ext cx="429207" cy="365125"/>
          </a:xfrm>
        </p:spPr>
        <p:txBody>
          <a:bodyPr>
            <a:noAutofit/>
          </a:bodyPr>
          <a:lstStyle/>
          <a:p>
            <a:fld id="{AEAA3239-9EA4-4A65-A281-97F994456D9F}" type="slidenum">
              <a:rPr lang="en-US" smtClean="0"/>
              <a:t>‹#›</a:t>
            </a:fld>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8091732" y="0"/>
            <a:ext cx="4100267" cy="6858000"/>
          </a:xfrm>
          <a:blipFill>
            <a:blip r:embed="rId2">
              <a:alphaModFix amt="60000"/>
            </a:blip>
            <a:stretch>
              <a:fillRect/>
            </a:stretch>
          </a:blipFill>
        </p:spPr>
        <p:txBody>
          <a:bodyPr/>
          <a:lstStyle>
            <a:lvl1pPr marL="0" indent="0">
              <a:buNone/>
              <a:defRPr/>
            </a:lvl1pPr>
          </a:lstStyle>
          <a:p>
            <a:r>
              <a:rPr lang="en-US" dirty="0"/>
              <a:t>.</a:t>
            </a:r>
          </a:p>
        </p:txBody>
      </p:sp>
    </p:spTree>
    <p:extLst>
      <p:ext uri="{BB962C8B-B14F-4D97-AF65-F5344CB8AC3E}">
        <p14:creationId xmlns:p14="http://schemas.microsoft.com/office/powerpoint/2010/main" val="40494365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Pictu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010400" y="685800"/>
            <a:ext cx="4561665" cy="1371264"/>
          </a:xfrm>
        </p:spPr>
        <p:txBody>
          <a:bodyPr anchor="b">
            <a:noAutofit/>
          </a:bodyPr>
          <a:lstStyle>
            <a:lvl1pPr>
              <a:defRPr sz="5400"/>
            </a:lvl1pPr>
          </a:lstStyle>
          <a:p>
            <a:r>
              <a:rPr lang="en-US" dirty="0"/>
              <a:t>Click to edit Master title style</a:t>
            </a:r>
          </a:p>
        </p:txBody>
      </p:sp>
      <p:sp>
        <p:nvSpPr>
          <p:cNvPr id="12" name="Picture Placeholder 11">
            <a:extLst>
              <a:ext uri="{FF2B5EF4-FFF2-40B4-BE49-F238E27FC236}">
                <a16:creationId xmlns:a16="http://schemas.microsoft.com/office/drawing/2014/main" id="{EEEFBBBB-A526-5A93-34B8-A377087586AE}"/>
              </a:ext>
            </a:extLst>
          </p:cNvPr>
          <p:cNvSpPr>
            <a:spLocks noGrp="1"/>
          </p:cNvSpPr>
          <p:nvPr>
            <p:ph type="pic" sz="quarter" idx="15"/>
          </p:nvPr>
        </p:nvSpPr>
        <p:spPr>
          <a:xfrm>
            <a:off x="1" y="0"/>
            <a:ext cx="6390464" cy="6858000"/>
          </a:xfrm>
          <a:blipFill>
            <a:blip r:embed="rId2">
              <a:alphaModFix amt="60000"/>
            </a:blip>
            <a:stretch>
              <a:fillRect/>
            </a:stretch>
          </a:blipFill>
        </p:spPr>
        <p:txBody>
          <a:bodyPr/>
          <a:lstStyle/>
          <a:p>
            <a:endParaRPr lang="en-US"/>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020736" y="2286000"/>
            <a:ext cx="4561665" cy="3886200"/>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7020736" y="6343955"/>
            <a:ext cx="2105099" cy="365125"/>
          </a:xfrm>
        </p:spPr>
        <p:txBody>
          <a:bodyPr>
            <a:noAutofit/>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9375067" y="6343955"/>
            <a:ext cx="1772029" cy="365125"/>
          </a:xfrm>
        </p:spPr>
        <p:txBody>
          <a:bodyPr>
            <a:noAutofit/>
          </a:bodyPr>
          <a:lstStyle>
            <a:lvl1pPr>
              <a:defRPr>
                <a:solidFill>
                  <a:schemeClr val="tx1"/>
                </a:solidFill>
                <a:effectLst/>
              </a:defRPr>
            </a:lvl1pPr>
          </a:lstStyle>
          <a:p>
            <a:fld id="{74049900-C118-46F7-B9EF-5F7C1F0005B2}" type="datetime1">
              <a:rPr lang="en-US" smtClean="0"/>
              <a:t>8/18/25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147096" y="6343955"/>
            <a:ext cx="429207" cy="365125"/>
          </a:xfrm>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25164505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09599" y="685800"/>
            <a:ext cx="4572002" cy="1371264"/>
          </a:xfrm>
        </p:spPr>
        <p:txBody>
          <a:bodyPr anchor="b">
            <a:noAutofit/>
          </a:bodyPr>
          <a:lstStyle>
            <a:lvl1pPr>
              <a:defRPr sz="5400"/>
            </a:lvl1pPr>
          </a:lstStyle>
          <a:p>
            <a:r>
              <a:rPr lang="en-US" dirty="0"/>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09599" y="2286000"/>
            <a:ext cx="4561666" cy="3886200"/>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5">
            <a:extLst>
              <a:ext uri="{FF2B5EF4-FFF2-40B4-BE49-F238E27FC236}">
                <a16:creationId xmlns:a16="http://schemas.microsoft.com/office/drawing/2014/main" id="{3C6055EC-0CB7-A026-AE8C-74A36F768BEB}"/>
              </a:ext>
            </a:extLst>
          </p:cNvPr>
          <p:cNvSpPr>
            <a:spLocks noGrp="1"/>
          </p:cNvSpPr>
          <p:nvPr>
            <p:ph type="ftr" sz="quarter" idx="11"/>
          </p:nvPr>
        </p:nvSpPr>
        <p:spPr>
          <a:xfrm>
            <a:off x="609599" y="6343955"/>
            <a:ext cx="2105099" cy="365125"/>
          </a:xfrm>
        </p:spPr>
        <p:txBody>
          <a:bodyPr>
            <a:noAutofit/>
          </a:bodyPr>
          <a:lstStyle/>
          <a:p>
            <a:r>
              <a:rPr lang="en-US"/>
              <a:t>Sample Footer Text</a:t>
            </a:r>
          </a:p>
        </p:txBody>
      </p:sp>
      <p:sp>
        <p:nvSpPr>
          <p:cNvPr id="13" name="Date Placeholder 4">
            <a:extLst>
              <a:ext uri="{FF2B5EF4-FFF2-40B4-BE49-F238E27FC236}">
                <a16:creationId xmlns:a16="http://schemas.microsoft.com/office/drawing/2014/main" id="{AE86096B-57D4-1243-A86D-1D5E7DC3A755}"/>
              </a:ext>
            </a:extLst>
          </p:cNvPr>
          <p:cNvSpPr>
            <a:spLocks noGrp="1"/>
          </p:cNvSpPr>
          <p:nvPr>
            <p:ph type="dt" sz="half" idx="10"/>
          </p:nvPr>
        </p:nvSpPr>
        <p:spPr>
          <a:xfrm>
            <a:off x="2963930" y="6343955"/>
            <a:ext cx="1772029" cy="365125"/>
          </a:xfrm>
        </p:spPr>
        <p:txBody>
          <a:bodyPr>
            <a:noAutofit/>
          </a:bodyPr>
          <a:lstStyle>
            <a:lvl1pPr>
              <a:defRPr>
                <a:solidFill>
                  <a:schemeClr val="tx1"/>
                </a:solidFill>
                <a:effectLst/>
              </a:defRPr>
            </a:lvl1pPr>
          </a:lstStyle>
          <a:p>
            <a:fld id="{74049900-C118-46F7-B9EF-5F7C1F0005B2}" type="datetime1">
              <a:rPr lang="en-US" smtClean="0"/>
              <a:t>8/18/25</a:t>
            </a:fld>
            <a:endParaRPr lang="en-US"/>
          </a:p>
        </p:txBody>
      </p:sp>
      <p:sp>
        <p:nvSpPr>
          <p:cNvPr id="15" name="Slide Number Placeholder 6">
            <a:extLst>
              <a:ext uri="{FF2B5EF4-FFF2-40B4-BE49-F238E27FC236}">
                <a16:creationId xmlns:a16="http://schemas.microsoft.com/office/drawing/2014/main" id="{A98A8E55-200E-96B4-1462-6DA457A20CE9}"/>
              </a:ext>
            </a:extLst>
          </p:cNvPr>
          <p:cNvSpPr>
            <a:spLocks noGrp="1"/>
          </p:cNvSpPr>
          <p:nvPr>
            <p:ph type="sldNum" sz="quarter" idx="12"/>
          </p:nvPr>
        </p:nvSpPr>
        <p:spPr>
          <a:xfrm>
            <a:off x="4735959" y="6343955"/>
            <a:ext cx="429207" cy="365125"/>
          </a:xfrm>
        </p:spPr>
        <p:txBody>
          <a:bodyPr>
            <a:noAutofit/>
          </a:bodyPr>
          <a:lstStyle/>
          <a:p>
            <a:fld id="{AEAA3239-9EA4-4A65-A281-97F994456D9F}" type="slidenum">
              <a:rPr lang="en-US" smtClean="0"/>
              <a:t>‹#›</a:t>
            </a:fld>
            <a:endParaRPr lang="en-US"/>
          </a:p>
        </p:txBody>
      </p:sp>
      <p:sp>
        <p:nvSpPr>
          <p:cNvPr id="3" name="Picture Placeholder 11">
            <a:extLst>
              <a:ext uri="{FF2B5EF4-FFF2-40B4-BE49-F238E27FC236}">
                <a16:creationId xmlns:a16="http://schemas.microsoft.com/office/drawing/2014/main" id="{48233842-32AB-C53C-CA20-8101D4E63DC5}"/>
              </a:ext>
            </a:extLst>
          </p:cNvPr>
          <p:cNvSpPr>
            <a:spLocks noGrp="1"/>
          </p:cNvSpPr>
          <p:nvPr>
            <p:ph type="pic" sz="quarter" idx="15"/>
          </p:nvPr>
        </p:nvSpPr>
        <p:spPr>
          <a:xfrm>
            <a:off x="5801536" y="0"/>
            <a:ext cx="6390464" cy="6858000"/>
          </a:xfrm>
          <a:blipFill>
            <a:blip r:embed="rId2">
              <a:alphaModFix amt="60000"/>
            </a:blip>
            <a:stretch>
              <a:fillRect/>
            </a:stretch>
          </a:blipFill>
        </p:spPr>
        <p:txBody>
          <a:bodyPr/>
          <a:lstStyle/>
          <a:p>
            <a:endParaRPr lang="en-US"/>
          </a:p>
        </p:txBody>
      </p:sp>
    </p:spTree>
    <p:extLst>
      <p:ext uri="{BB962C8B-B14F-4D97-AF65-F5344CB8AC3E}">
        <p14:creationId xmlns:p14="http://schemas.microsoft.com/office/powerpoint/2010/main" val="38469572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with Picture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212664" y="687787"/>
            <a:ext cx="3363259" cy="1993392"/>
          </a:xfrm>
        </p:spPr>
        <p:txBody>
          <a:bodyPr anchor="b">
            <a:noAutofit/>
          </a:bodyPr>
          <a:lstStyle>
            <a:lvl1pPr>
              <a:defRPr sz="54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0"/>
            <a:ext cx="7584144" cy="6858000"/>
          </a:xfrm>
          <a:blipFill>
            <a:blip r:embed="rId2">
              <a:alphaModFix amt="60000"/>
            </a:blip>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212791" y="2880360"/>
            <a:ext cx="3363259" cy="3274612"/>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a:extLst>
              <a:ext uri="{FF2B5EF4-FFF2-40B4-BE49-F238E27FC236}">
                <a16:creationId xmlns:a16="http://schemas.microsoft.com/office/drawing/2014/main" id="{B09198F5-FF38-389C-E060-120AC6301809}"/>
              </a:ext>
            </a:extLst>
          </p:cNvPr>
          <p:cNvSpPr>
            <a:spLocks noGrp="1"/>
          </p:cNvSpPr>
          <p:nvPr>
            <p:ph type="ftr" sz="quarter" idx="16"/>
          </p:nvPr>
        </p:nvSpPr>
        <p:spPr>
          <a:xfrm>
            <a:off x="8212663" y="6343955"/>
            <a:ext cx="2012061" cy="365125"/>
          </a:xfrm>
        </p:spPr>
        <p:txBody>
          <a:bodyPr>
            <a:noAutofit/>
          </a:bodyPr>
          <a:lstStyle/>
          <a:p>
            <a:r>
              <a:rPr lang="en-US"/>
              <a:t>Sample Footer Text</a:t>
            </a:r>
            <a:endParaRPr lang="en-US" dirty="0"/>
          </a:p>
        </p:txBody>
      </p:sp>
      <p:sp>
        <p:nvSpPr>
          <p:cNvPr id="4" name="Date Placeholder 3">
            <a:extLst>
              <a:ext uri="{FF2B5EF4-FFF2-40B4-BE49-F238E27FC236}">
                <a16:creationId xmlns:a16="http://schemas.microsoft.com/office/drawing/2014/main" id="{15305F20-8340-4F06-2EA5-4D05FFED4587}"/>
              </a:ext>
            </a:extLst>
          </p:cNvPr>
          <p:cNvSpPr>
            <a:spLocks noGrp="1"/>
          </p:cNvSpPr>
          <p:nvPr>
            <p:ph type="dt" sz="half" idx="15"/>
          </p:nvPr>
        </p:nvSpPr>
        <p:spPr>
          <a:xfrm>
            <a:off x="10224724" y="6343955"/>
            <a:ext cx="922372" cy="365125"/>
          </a:xfrm>
        </p:spPr>
        <p:txBody>
          <a:bodyPr>
            <a:noAutofit/>
          </a:bodyPr>
          <a:lstStyle/>
          <a:p>
            <a:fld id="{0B4A3A31-ACEE-4A00-9ED7-D579651BDB0B}" type="datetime1">
              <a:rPr lang="en-US" smtClean="0"/>
              <a:t>8/18/25</a:t>
            </a:fld>
            <a:endParaRPr lang="en-US" dirty="0"/>
          </a:p>
        </p:txBody>
      </p:sp>
      <p:sp>
        <p:nvSpPr>
          <p:cNvPr id="10" name="Slide Number Placeholder 9">
            <a:extLst>
              <a:ext uri="{FF2B5EF4-FFF2-40B4-BE49-F238E27FC236}">
                <a16:creationId xmlns:a16="http://schemas.microsoft.com/office/drawing/2014/main" id="{4963CA08-6B63-DC1E-8CB3-C323C9040122}"/>
              </a:ext>
            </a:extLst>
          </p:cNvPr>
          <p:cNvSpPr>
            <a:spLocks noGrp="1"/>
          </p:cNvSpPr>
          <p:nvPr>
            <p:ph type="sldNum" sz="quarter" idx="17"/>
          </p:nvPr>
        </p:nvSpPr>
        <p:spPr>
          <a:xfrm>
            <a:off x="11147096" y="6343955"/>
            <a:ext cx="429207" cy="365125"/>
          </a:xfrm>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37936411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5698" y="685800"/>
            <a:ext cx="3364992" cy="1996301"/>
          </a:xfrm>
        </p:spPr>
        <p:txBody>
          <a:bodyPr anchor="b">
            <a:noAutofit/>
          </a:bodyPr>
          <a:lstStyle>
            <a:lvl1pPr>
              <a:defRPr sz="5400"/>
            </a:lvl1pPr>
          </a:lstStyle>
          <a:p>
            <a:r>
              <a:rPr lang="en-US" dirty="0"/>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5698" y="2880360"/>
            <a:ext cx="3364992" cy="3234856"/>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8">
            <a:extLst>
              <a:ext uri="{FF2B5EF4-FFF2-40B4-BE49-F238E27FC236}">
                <a16:creationId xmlns:a16="http://schemas.microsoft.com/office/drawing/2014/main" id="{C119522C-433C-CA02-AD5B-2ABB39A41622}"/>
              </a:ext>
            </a:extLst>
          </p:cNvPr>
          <p:cNvSpPr>
            <a:spLocks noGrp="1"/>
          </p:cNvSpPr>
          <p:nvPr>
            <p:ph type="ftr" sz="quarter" idx="16"/>
          </p:nvPr>
        </p:nvSpPr>
        <p:spPr>
          <a:xfrm>
            <a:off x="615698" y="6343955"/>
            <a:ext cx="2012061" cy="365125"/>
          </a:xfrm>
        </p:spPr>
        <p:txBody>
          <a:bodyPr>
            <a:noAutofit/>
          </a:bodyPr>
          <a:lstStyle/>
          <a:p>
            <a:r>
              <a:rPr lang="en-US"/>
              <a:t>Sample Footer Text</a:t>
            </a:r>
            <a:endParaRPr lang="en-US" dirty="0"/>
          </a:p>
        </p:txBody>
      </p:sp>
      <p:sp>
        <p:nvSpPr>
          <p:cNvPr id="7" name="Date Placeholder 3">
            <a:extLst>
              <a:ext uri="{FF2B5EF4-FFF2-40B4-BE49-F238E27FC236}">
                <a16:creationId xmlns:a16="http://schemas.microsoft.com/office/drawing/2014/main" id="{E76C67AD-99A1-8DF0-C332-BB3E0C537172}"/>
              </a:ext>
            </a:extLst>
          </p:cNvPr>
          <p:cNvSpPr>
            <a:spLocks noGrp="1"/>
          </p:cNvSpPr>
          <p:nvPr>
            <p:ph type="dt" sz="half" idx="15"/>
          </p:nvPr>
        </p:nvSpPr>
        <p:spPr>
          <a:xfrm>
            <a:off x="2627759" y="6343955"/>
            <a:ext cx="922372" cy="365125"/>
          </a:xfrm>
        </p:spPr>
        <p:txBody>
          <a:bodyPr>
            <a:noAutofit/>
          </a:bodyPr>
          <a:lstStyle/>
          <a:p>
            <a:fld id="{0B4A3A31-ACEE-4A00-9ED7-D579651BDB0B}" type="datetime1">
              <a:rPr lang="en-US" smtClean="0"/>
              <a:t>8/18/25</a:t>
            </a:fld>
            <a:endParaRPr lang="en-US" dirty="0"/>
          </a:p>
        </p:txBody>
      </p:sp>
      <p:sp>
        <p:nvSpPr>
          <p:cNvPr id="13" name="Slide Number Placeholder 9">
            <a:extLst>
              <a:ext uri="{FF2B5EF4-FFF2-40B4-BE49-F238E27FC236}">
                <a16:creationId xmlns:a16="http://schemas.microsoft.com/office/drawing/2014/main" id="{C8D2CF7B-FF7A-7960-DB96-2B1846DA41A0}"/>
              </a:ext>
            </a:extLst>
          </p:cNvPr>
          <p:cNvSpPr>
            <a:spLocks noGrp="1"/>
          </p:cNvSpPr>
          <p:nvPr>
            <p:ph type="sldNum" sz="quarter" idx="17"/>
          </p:nvPr>
        </p:nvSpPr>
        <p:spPr>
          <a:xfrm>
            <a:off x="3550131" y="6343955"/>
            <a:ext cx="429207" cy="365125"/>
          </a:xfrm>
        </p:spPr>
        <p:txBody>
          <a:bodyPr>
            <a:noAutofit/>
          </a:bodyPr>
          <a:lstStyle/>
          <a:p>
            <a:fld id="{AEAA3239-9EA4-4A65-A281-97F994456D9F}" type="slidenum">
              <a:rPr lang="en-US" smtClean="0"/>
              <a:t>‹#›</a:t>
            </a:fld>
            <a:endParaRPr lang="en-US"/>
          </a:p>
        </p:txBody>
      </p:sp>
      <p:sp>
        <p:nvSpPr>
          <p:cNvPr id="4" name="Picture Placeholder 10">
            <a:extLst>
              <a:ext uri="{FF2B5EF4-FFF2-40B4-BE49-F238E27FC236}">
                <a16:creationId xmlns:a16="http://schemas.microsoft.com/office/drawing/2014/main" id="{B08A763A-F1F9-D459-6C34-397656627599}"/>
              </a:ext>
            </a:extLst>
          </p:cNvPr>
          <p:cNvSpPr>
            <a:spLocks noGrp="1"/>
          </p:cNvSpPr>
          <p:nvPr>
            <p:ph type="pic" sz="quarter" idx="13" hasCustomPrompt="1"/>
          </p:nvPr>
        </p:nvSpPr>
        <p:spPr>
          <a:xfrm>
            <a:off x="4607856" y="0"/>
            <a:ext cx="7584144" cy="6858000"/>
          </a:xfrm>
          <a:blipFill>
            <a:blip r:embed="rId2">
              <a:alphaModFix amt="60000"/>
            </a:blip>
            <a:stretch>
              <a:fillRect/>
            </a:stretch>
          </a:blipFill>
        </p:spPr>
        <p:txBody>
          <a:bodyPr/>
          <a:lstStyle>
            <a:lvl1pPr marL="0" indent="0">
              <a:buNone/>
              <a:defRPr/>
            </a:lvl1pPr>
          </a:lstStyle>
          <a:p>
            <a:r>
              <a:rPr lang="en-US" dirty="0"/>
              <a:t>.</a:t>
            </a:r>
          </a:p>
        </p:txBody>
      </p:sp>
    </p:spTree>
    <p:extLst>
      <p:ext uri="{BB962C8B-B14F-4D97-AF65-F5344CB8AC3E}">
        <p14:creationId xmlns:p14="http://schemas.microsoft.com/office/powerpoint/2010/main" val="29542756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with Pictur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839200" y="685800"/>
            <a:ext cx="2748115" cy="2743200"/>
          </a:xfrm>
          <a:noFill/>
        </p:spPr>
        <p:txBody>
          <a:bodyPr anchor="t">
            <a:noAutofit/>
          </a:bodyPr>
          <a:lstStyle/>
          <a:p>
            <a:r>
              <a:rPr lang="en-US" dirty="0"/>
              <a:t>Click to edit Master title style</a:t>
            </a:r>
          </a:p>
        </p:txBody>
      </p:sp>
      <p:sp>
        <p:nvSpPr>
          <p:cNvPr id="4" name="Picture Placeholder 3">
            <a:extLst>
              <a:ext uri="{FF2B5EF4-FFF2-40B4-BE49-F238E27FC236}">
                <a16:creationId xmlns:a16="http://schemas.microsoft.com/office/drawing/2014/main" id="{5487E718-4223-B4DB-C92A-99E891E642B8}"/>
              </a:ext>
            </a:extLst>
          </p:cNvPr>
          <p:cNvSpPr>
            <a:spLocks noGrp="1"/>
          </p:cNvSpPr>
          <p:nvPr>
            <p:ph type="pic" sz="quarter" idx="15"/>
          </p:nvPr>
        </p:nvSpPr>
        <p:spPr>
          <a:xfrm>
            <a:off x="0" y="0"/>
            <a:ext cx="8229600" cy="6858000"/>
          </a:xfrm>
          <a:blipFill>
            <a:blip r:embed="rId2">
              <a:alphaModFix amt="60000"/>
            </a:blip>
            <a:stretch>
              <a:fillRect/>
            </a:stretch>
          </a:blipFill>
        </p:spPr>
        <p:txBody>
          <a:bodyPr/>
          <a:lstStyle/>
          <a:p>
            <a:endParaRPr lang="en-US"/>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839200" y="3703320"/>
            <a:ext cx="2743201" cy="2476061"/>
          </a:xfrm>
          <a:noFill/>
        </p:spPr>
        <p:txBody>
          <a:bodyPr vert="horz" lIns="91440" tIns="45720" rIns="91440" bIns="45720" rtlCol="0">
            <a:noAutofit/>
          </a:bodyPr>
          <a:lstStyle>
            <a:lvl1pPr marL="0" indent="0">
              <a:buNone/>
              <a:defRPr lang="en-US" sz="1400" dirty="0"/>
            </a:lvl1pPr>
            <a:lvl2pPr marL="228600" indent="0">
              <a:buNone/>
              <a:defRPr lang="en-US" sz="1400" dirty="0"/>
            </a:lvl2pPr>
            <a:lvl3pPr marL="457200" indent="0">
              <a:buNone/>
              <a:defRPr lang="en-US" sz="1400" dirty="0"/>
            </a:lvl3pPr>
            <a:lvl4pPr marL="685800" indent="0">
              <a:buNone/>
              <a:defRPr lang="en-US" sz="1400" dirty="0"/>
            </a:lvl4pPr>
            <a:lvl5pPr marL="914400" indent="0">
              <a:buNone/>
              <a:defRPr lang="en-US" sz="14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39200" y="6343955"/>
            <a:ext cx="1404460" cy="365125"/>
          </a:xfrm>
          <a:noFill/>
        </p:spPr>
        <p:txBody>
          <a:bodyPr>
            <a:noAutofit/>
          </a:bodyPr>
          <a:lstStyle/>
          <a:p>
            <a:r>
              <a:rPr lang="en-US"/>
              <a:t>Sample Footer Text</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292522" y="6343955"/>
            <a:ext cx="854573" cy="365125"/>
          </a:xfrm>
          <a:noFill/>
        </p:spPr>
        <p:txBody>
          <a:bodyPr>
            <a:noAutofit/>
          </a:bodyPr>
          <a:lstStyle>
            <a:lvl1pPr>
              <a:defRPr>
                <a:solidFill>
                  <a:schemeClr val="tx1"/>
                </a:solidFill>
                <a:effectLst/>
              </a:defRPr>
            </a:lvl1pPr>
          </a:lstStyle>
          <a:p>
            <a:fld id="{FAD7B7F7-7F90-4F0B-A996-5443656EFF4A}" type="datetime1">
              <a:rPr lang="en-US" smtClean="0"/>
              <a:t>8/18/25</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147096" y="6343955"/>
            <a:ext cx="429207" cy="365125"/>
          </a:xfrm>
          <a:noFill/>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26179970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ith Picture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5697" y="685800"/>
            <a:ext cx="2748114" cy="2743200"/>
          </a:xfrm>
        </p:spPr>
        <p:txBody>
          <a:bodyPr anchor="t">
            <a:noAutofit/>
          </a:bodyPr>
          <a:lstStyle/>
          <a:p>
            <a:r>
              <a:rPr lang="en-US" dirty="0"/>
              <a:t>Click to edit Master title style</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616691" y="3703320"/>
            <a:ext cx="2743200" cy="2476061"/>
          </a:xfrm>
        </p:spPr>
        <p:txBody>
          <a:bodyPr vert="horz" lIns="91440" tIns="45720" rIns="91440" bIns="45720" rtlCol="0">
            <a:noAutofit/>
          </a:bodyPr>
          <a:lstStyle>
            <a:lvl1pPr marL="0" indent="0">
              <a:buNone/>
              <a:defRPr lang="en-US" sz="1400" dirty="0"/>
            </a:lvl1pPr>
            <a:lvl2pPr marL="228600" indent="0">
              <a:buNone/>
              <a:defRPr lang="en-US" sz="1400" dirty="0"/>
            </a:lvl2pPr>
            <a:lvl3pPr marL="457200" indent="0">
              <a:buNone/>
              <a:defRPr lang="en-US" sz="1400" dirty="0"/>
            </a:lvl3pPr>
            <a:lvl4pPr marL="685800" indent="0">
              <a:buNone/>
              <a:defRPr lang="en-US" sz="1400" dirty="0"/>
            </a:lvl4pPr>
            <a:lvl5pPr marL="914400" indent="0">
              <a:buNone/>
              <a:defRPr lang="en-US" sz="14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5">
            <a:extLst>
              <a:ext uri="{FF2B5EF4-FFF2-40B4-BE49-F238E27FC236}">
                <a16:creationId xmlns:a16="http://schemas.microsoft.com/office/drawing/2014/main" id="{644F6AEF-CB45-AC6F-F205-7AB277670F4E}"/>
              </a:ext>
            </a:extLst>
          </p:cNvPr>
          <p:cNvSpPr>
            <a:spLocks noGrp="1"/>
          </p:cNvSpPr>
          <p:nvPr>
            <p:ph type="ftr" sz="quarter" idx="11"/>
          </p:nvPr>
        </p:nvSpPr>
        <p:spPr>
          <a:xfrm>
            <a:off x="615697" y="6343955"/>
            <a:ext cx="1404460" cy="365125"/>
          </a:xfrm>
        </p:spPr>
        <p:txBody>
          <a:bodyPr>
            <a:noAutofit/>
          </a:bodyPr>
          <a:lstStyle/>
          <a:p>
            <a:r>
              <a:rPr lang="en-US"/>
              <a:t>Sample Footer Text</a:t>
            </a:r>
            <a:endParaRPr lang="en-US" dirty="0"/>
          </a:p>
        </p:txBody>
      </p:sp>
      <p:sp>
        <p:nvSpPr>
          <p:cNvPr id="14" name="Date Placeholder 4">
            <a:extLst>
              <a:ext uri="{FF2B5EF4-FFF2-40B4-BE49-F238E27FC236}">
                <a16:creationId xmlns:a16="http://schemas.microsoft.com/office/drawing/2014/main" id="{980DDA2F-B408-A7AF-463F-3F6ED55C1A9C}"/>
              </a:ext>
            </a:extLst>
          </p:cNvPr>
          <p:cNvSpPr>
            <a:spLocks noGrp="1"/>
          </p:cNvSpPr>
          <p:nvPr>
            <p:ph type="dt" sz="half" idx="10"/>
          </p:nvPr>
        </p:nvSpPr>
        <p:spPr>
          <a:xfrm>
            <a:off x="2069019" y="6343955"/>
            <a:ext cx="854573" cy="365125"/>
          </a:xfrm>
        </p:spPr>
        <p:txBody>
          <a:bodyPr>
            <a:noAutofit/>
          </a:bodyPr>
          <a:lstStyle>
            <a:lvl1pPr>
              <a:defRPr>
                <a:solidFill>
                  <a:schemeClr val="tx1"/>
                </a:solidFill>
                <a:effectLst/>
              </a:defRPr>
            </a:lvl1pPr>
          </a:lstStyle>
          <a:p>
            <a:fld id="{FAD7B7F7-7F90-4F0B-A996-5443656EFF4A}" type="datetime1">
              <a:rPr lang="en-US" smtClean="0"/>
              <a:t>8/18/25</a:t>
            </a:fld>
            <a:endParaRPr lang="en-US" dirty="0"/>
          </a:p>
        </p:txBody>
      </p:sp>
      <p:sp>
        <p:nvSpPr>
          <p:cNvPr id="16" name="Slide Number Placeholder 6">
            <a:extLst>
              <a:ext uri="{FF2B5EF4-FFF2-40B4-BE49-F238E27FC236}">
                <a16:creationId xmlns:a16="http://schemas.microsoft.com/office/drawing/2014/main" id="{9C6A3F52-E7A3-B732-2650-C47F8BE25FF4}"/>
              </a:ext>
            </a:extLst>
          </p:cNvPr>
          <p:cNvSpPr>
            <a:spLocks noGrp="1"/>
          </p:cNvSpPr>
          <p:nvPr>
            <p:ph type="sldNum" sz="quarter" idx="12"/>
          </p:nvPr>
        </p:nvSpPr>
        <p:spPr>
          <a:xfrm>
            <a:off x="2923593" y="6343955"/>
            <a:ext cx="429207" cy="365125"/>
          </a:xfrm>
        </p:spPr>
        <p:txBody>
          <a:bodyPr>
            <a:noAutofit/>
          </a:bodyPr>
          <a:lstStyle/>
          <a:p>
            <a:fld id="{AEAA3239-9EA4-4A65-A281-97F994456D9F}" type="slidenum">
              <a:rPr lang="en-US" smtClean="0"/>
              <a:t>‹#›</a:t>
            </a:fld>
            <a:endParaRPr lang="en-US"/>
          </a:p>
        </p:txBody>
      </p:sp>
      <p:sp>
        <p:nvSpPr>
          <p:cNvPr id="5" name="Picture Placeholder 3">
            <a:extLst>
              <a:ext uri="{FF2B5EF4-FFF2-40B4-BE49-F238E27FC236}">
                <a16:creationId xmlns:a16="http://schemas.microsoft.com/office/drawing/2014/main" id="{80894EEF-95B5-F8FE-9FBB-D5DFD413C066}"/>
              </a:ext>
            </a:extLst>
          </p:cNvPr>
          <p:cNvSpPr>
            <a:spLocks noGrp="1"/>
          </p:cNvSpPr>
          <p:nvPr>
            <p:ph type="pic" sz="quarter" idx="15"/>
          </p:nvPr>
        </p:nvSpPr>
        <p:spPr>
          <a:xfrm>
            <a:off x="3962400" y="0"/>
            <a:ext cx="8229600" cy="6858000"/>
          </a:xfrm>
          <a:blipFill>
            <a:blip r:embed="rId2">
              <a:alphaModFix amt="60000"/>
            </a:blip>
            <a:stretch>
              <a:fillRect/>
            </a:stretch>
          </a:blipFill>
        </p:spPr>
        <p:txBody>
          <a:bodyPr/>
          <a:lstStyle/>
          <a:p>
            <a:endParaRPr lang="en-US"/>
          </a:p>
        </p:txBody>
      </p:sp>
    </p:spTree>
    <p:extLst>
      <p:ext uri="{BB962C8B-B14F-4D97-AF65-F5344CB8AC3E}">
        <p14:creationId xmlns:p14="http://schemas.microsoft.com/office/powerpoint/2010/main" val="34013002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Picture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6" y="4343400"/>
            <a:ext cx="4019522" cy="1159931"/>
          </a:xfrm>
        </p:spPr>
        <p:txBody>
          <a:bodyPr anchor="t">
            <a:noAutofit/>
          </a:bodyPr>
          <a:lstStyle>
            <a:lvl1pPr>
              <a:defRPr sz="5400"/>
            </a:lvl1pPr>
          </a:lstStyle>
          <a:p>
            <a:r>
              <a:rPr lang="en-US" dirty="0"/>
              <a:t>Click to edit Master title style</a:t>
            </a:r>
          </a:p>
        </p:txBody>
      </p:sp>
      <p:sp>
        <p:nvSpPr>
          <p:cNvPr id="4" name="Picture Placeholder 3">
            <a:extLst>
              <a:ext uri="{FF2B5EF4-FFF2-40B4-BE49-F238E27FC236}">
                <a16:creationId xmlns:a16="http://schemas.microsoft.com/office/drawing/2014/main" id="{0E0CE544-3552-FE00-5B00-942E522A2A5A}"/>
              </a:ext>
            </a:extLst>
          </p:cNvPr>
          <p:cNvSpPr>
            <a:spLocks noGrp="1"/>
          </p:cNvSpPr>
          <p:nvPr>
            <p:ph type="pic" sz="quarter" idx="15"/>
          </p:nvPr>
        </p:nvSpPr>
        <p:spPr>
          <a:xfrm>
            <a:off x="0" y="0"/>
            <a:ext cx="12192000" cy="3886200"/>
          </a:xfrm>
          <a:blipFill>
            <a:blip r:embed="rId2">
              <a:alphaModFix amt="60000"/>
            </a:blip>
            <a:stretch>
              <a:fillRect/>
            </a:stretch>
          </a:blipFill>
        </p:spPr>
        <p:txBody>
          <a:bodyPr/>
          <a:lstStyle/>
          <a:p>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181600" y="4343400"/>
            <a:ext cx="6400800" cy="1159931"/>
          </a:xfrm>
        </p:spPr>
        <p:txBody>
          <a:bodyPr vert="horz" lIns="91440" tIns="45720" rIns="91440" bIns="45720" rtlCol="0">
            <a:noAutofit/>
          </a:bodyPr>
          <a:lstStyle>
            <a:lvl1pPr marL="0" indent="0">
              <a:buNone/>
              <a:defRPr lang="en-US" sz="1400" dirty="0"/>
            </a:lvl1pPr>
            <a:lvl2pPr marL="228600" indent="0">
              <a:buNone/>
              <a:defRPr lang="en-US" sz="1400" dirty="0"/>
            </a:lvl2pPr>
            <a:lvl3pPr marL="457200" indent="0">
              <a:buNone/>
              <a:defRPr lang="en-US" sz="1400" dirty="0"/>
            </a:lvl3pPr>
            <a:lvl4pPr marL="685800" indent="0">
              <a:buNone/>
              <a:defRPr lang="en-US" sz="1400" dirty="0"/>
            </a:lvl4pPr>
            <a:lvl5pPr marL="914400" indent="0">
              <a:buNone/>
              <a:defRPr lang="en-US" sz="14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noAutofit/>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noAutofit/>
          </a:bodyPr>
          <a:lstStyle/>
          <a:p>
            <a:fld id="{2086C921-50A5-4289-8B96-30101E64A548}" type="datetime1">
              <a:rPr lang="en-US" smtClean="0"/>
              <a:t>8/18/25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1900278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B228A-06CA-C8D0-6F2B-C26C6FE9102E}"/>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3BB3C6E5-9E3B-1C9A-76A2-9ABEE9B895E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3">
            <a:extLst>
              <a:ext uri="{FF2B5EF4-FFF2-40B4-BE49-F238E27FC236}">
                <a16:creationId xmlns:a16="http://schemas.microsoft.com/office/drawing/2014/main" id="{6D955D28-8416-F421-537E-4914F953260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Date Placeholder 4">
            <a:extLst>
              <a:ext uri="{FF2B5EF4-FFF2-40B4-BE49-F238E27FC236}">
                <a16:creationId xmlns:a16="http://schemas.microsoft.com/office/drawing/2014/main" id="{C2DA5184-E03C-8DF4-B8F5-0E75BD889553}"/>
              </a:ext>
            </a:extLst>
          </p:cNvPr>
          <p:cNvSpPr>
            <a:spLocks noGrp="1"/>
          </p:cNvSpPr>
          <p:nvPr>
            <p:ph type="dt" sz="half" idx="10"/>
          </p:nvPr>
        </p:nvSpPr>
        <p:spPr/>
        <p:txBody>
          <a:bodyPr/>
          <a:lstStyle/>
          <a:p>
            <a:fld id="{5B5BE526-8293-CC47-B9B9-0D882BA9879A}" type="datetimeFigureOut">
              <a:rPr lang="en-AU" smtClean="0"/>
              <a:t>18/8/2025</a:t>
            </a:fld>
            <a:endParaRPr lang="en-AU"/>
          </a:p>
        </p:txBody>
      </p:sp>
      <p:sp>
        <p:nvSpPr>
          <p:cNvPr id="6" name="Footer Placeholder 5">
            <a:extLst>
              <a:ext uri="{FF2B5EF4-FFF2-40B4-BE49-F238E27FC236}">
                <a16:creationId xmlns:a16="http://schemas.microsoft.com/office/drawing/2014/main" id="{9FD3B679-9C95-0583-18AB-5AC15650208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CAACEF3-14D0-78A2-E854-CDFB39EAACE6}"/>
              </a:ext>
            </a:extLst>
          </p:cNvPr>
          <p:cNvSpPr>
            <a:spLocks noGrp="1"/>
          </p:cNvSpPr>
          <p:nvPr>
            <p:ph type="sldNum" sz="quarter" idx="12"/>
          </p:nvPr>
        </p:nvSpPr>
        <p:spPr/>
        <p:txBody>
          <a:bodyPr/>
          <a:lstStyle/>
          <a:p>
            <a:fld id="{357B180E-6480-584F-8F7A-2ABE86E119B4}" type="slidenum">
              <a:rPr lang="en-AU" smtClean="0"/>
              <a:t>‹#›</a:t>
            </a:fld>
            <a:endParaRPr lang="en-AU"/>
          </a:p>
        </p:txBody>
      </p:sp>
    </p:spTree>
    <p:extLst>
      <p:ext uri="{BB962C8B-B14F-4D97-AF65-F5344CB8AC3E}">
        <p14:creationId xmlns:p14="http://schemas.microsoft.com/office/powerpoint/2010/main" val="24694904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with Picture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6" y="3886200"/>
            <a:ext cx="3044954" cy="2245126"/>
          </a:xfrm>
        </p:spPr>
        <p:txBody>
          <a:bodyPr anchor="b">
            <a:noAutofit/>
          </a:bodyPr>
          <a:lstStyle>
            <a:lvl1pPr>
              <a:defRPr sz="54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12192000" cy="3443331"/>
          </a:xfrm>
          <a:blipFill>
            <a:blip r:embed="rId2">
              <a:alphaModFix amt="60000"/>
            </a:blip>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267200" y="3886200"/>
            <a:ext cx="7315199" cy="2245127"/>
          </a:xfrm>
        </p:spPr>
        <p:txBody>
          <a:bodyPr vert="horz" lIns="91440" tIns="45720" rIns="91440" bIns="45720" rtlCol="0">
            <a:noAutofit/>
          </a:bodyPr>
          <a:lstStyle>
            <a:lvl1pPr marL="0" indent="0">
              <a:buNone/>
              <a:defRPr lang="en-US" sz="1400" b="0" i="0" dirty="0">
                <a:latin typeface="+mn-lt"/>
              </a:defRPr>
            </a:lvl1pPr>
            <a:lvl2pPr marL="228600" indent="0">
              <a:buNone/>
              <a:defRPr lang="en-US" sz="1400" b="0" i="0" dirty="0">
                <a:latin typeface="+mn-lt"/>
              </a:defRPr>
            </a:lvl2pPr>
            <a:lvl3pPr marL="457200" indent="0">
              <a:buNone/>
              <a:defRPr lang="en-US" sz="1400" b="0" i="0" dirty="0">
                <a:latin typeface="+mn-lt"/>
              </a:defRPr>
            </a:lvl3pPr>
            <a:lvl4pPr marL="685800" indent="0">
              <a:buNone/>
              <a:defRPr lang="en-US" sz="1400" b="0" i="0" dirty="0">
                <a:latin typeface="+mn-lt"/>
              </a:defRPr>
            </a:lvl4pPr>
            <a:lvl5pPr marL="914400" indent="0">
              <a:buNone/>
              <a:defRPr lang="en-US" sz="1400" b="0" i="0" dirty="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noAutofit/>
          </a:bodyPr>
          <a:lstStyle/>
          <a:p>
            <a:r>
              <a:rPr lang="en-US"/>
              <a:t>Sample Footer Text</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noAutofit/>
          </a:bodyPr>
          <a:lstStyle/>
          <a:p>
            <a:fld id="{1B948B66-4D7B-4FF2-9F42-B85226272225}" type="datetime1">
              <a:rPr lang="en-US" smtClean="0"/>
              <a:t>8/18/25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11732666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09599" y="685800"/>
            <a:ext cx="3044954" cy="2035724"/>
          </a:xfrm>
        </p:spPr>
        <p:txBody>
          <a:bodyPr anchor="t">
            <a:noAutofit/>
          </a:bodyPr>
          <a:lstStyle>
            <a:lvl1pPr>
              <a:defRPr sz="5400"/>
            </a:lvl1pPr>
          </a:lstStyle>
          <a:p>
            <a:r>
              <a:rPr lang="en-US" dirty="0"/>
              <a:t>Click to edit Master title style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259158" y="685800"/>
            <a:ext cx="7315199" cy="2014665"/>
          </a:xfrm>
        </p:spPr>
        <p:txBody>
          <a:bodyPr vert="horz" lIns="91440" tIns="45720" rIns="91440" bIns="45720" rtlCol="0" anchor="b">
            <a:noAutofit/>
          </a:bodyPr>
          <a:lstStyle>
            <a:lvl1pPr marL="0" indent="0">
              <a:buNone/>
              <a:defRPr lang="en-US" sz="1400" b="0" i="0" dirty="0">
                <a:latin typeface="+mn-lt"/>
              </a:defRPr>
            </a:lvl1pPr>
            <a:lvl2pPr marL="228600" indent="0">
              <a:buNone/>
              <a:defRPr lang="en-US" sz="1400" b="0" i="0" dirty="0">
                <a:latin typeface="+mn-lt"/>
              </a:defRPr>
            </a:lvl2pPr>
            <a:lvl3pPr marL="457200" indent="0">
              <a:buNone/>
              <a:defRPr lang="en-US" sz="1400" b="0" i="0" dirty="0">
                <a:latin typeface="+mn-lt"/>
              </a:defRPr>
            </a:lvl3pPr>
            <a:lvl4pPr marL="685800" indent="0">
              <a:buNone/>
              <a:defRPr lang="en-US" sz="1400" b="0" i="0" dirty="0">
                <a:latin typeface="+mn-lt"/>
              </a:defRPr>
            </a:lvl4pPr>
            <a:lvl5pPr marL="914400" indent="0">
              <a:buNone/>
              <a:defRPr lang="en-US" sz="1400" b="0" i="0" dirty="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609600" y="2896372"/>
            <a:ext cx="2791027" cy="365125"/>
          </a:xfrm>
        </p:spPr>
        <p:txBody>
          <a:bodyPr>
            <a:noAutofit/>
          </a:bodyPr>
          <a:lstStyle/>
          <a:p>
            <a:r>
              <a:rPr lang="en-US"/>
              <a:t>Sample Footer Text</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9565894" y="2896372"/>
            <a:ext cx="1559379" cy="365125"/>
          </a:xfrm>
        </p:spPr>
        <p:txBody>
          <a:bodyPr>
            <a:noAutofit/>
          </a:bodyPr>
          <a:lstStyle/>
          <a:p>
            <a:fld id="{6D1D18D0-7308-42C5-B784-8892F327ABD3}" type="datetime1">
              <a:rPr lang="en-US" smtClean="0"/>
              <a:t>8/18/25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145151" y="2896372"/>
            <a:ext cx="429207" cy="365125"/>
          </a:xfrm>
        </p:spPr>
        <p:txBody>
          <a:bodyPr>
            <a:noAutofit/>
          </a:bodyPr>
          <a:lstStyle/>
          <a:p>
            <a:fld id="{AEAA3239-9EA4-4A65-A281-97F994456D9F}" type="slidenum">
              <a:rPr lang="en-US" smtClean="0"/>
              <a:t>‹#›</a:t>
            </a:fld>
            <a:endParaRPr lang="en-US"/>
          </a:p>
        </p:txBody>
      </p:sp>
      <p:sp>
        <p:nvSpPr>
          <p:cNvPr id="3" name="Picture Placeholder 10">
            <a:extLst>
              <a:ext uri="{FF2B5EF4-FFF2-40B4-BE49-F238E27FC236}">
                <a16:creationId xmlns:a16="http://schemas.microsoft.com/office/drawing/2014/main" id="{4178283B-8F20-CAA0-928D-318B857F9592}"/>
              </a:ext>
            </a:extLst>
          </p:cNvPr>
          <p:cNvSpPr>
            <a:spLocks noGrp="1"/>
          </p:cNvSpPr>
          <p:nvPr>
            <p:ph type="pic" sz="quarter" idx="13" hasCustomPrompt="1"/>
          </p:nvPr>
        </p:nvSpPr>
        <p:spPr>
          <a:xfrm>
            <a:off x="-1" y="3414669"/>
            <a:ext cx="12192000" cy="3443331"/>
          </a:xfrm>
          <a:blipFill>
            <a:blip r:embed="rId2">
              <a:alphaModFix amt="60000"/>
            </a:blip>
            <a:stretch>
              <a:fillRect/>
            </a:stretch>
          </a:blipFill>
        </p:spPr>
        <p:txBody>
          <a:bodyPr/>
          <a:lstStyle>
            <a:lvl1pPr marL="0" indent="0">
              <a:buNone/>
              <a:defRPr/>
            </a:lvl1pPr>
          </a:lstStyle>
          <a:p>
            <a:r>
              <a:rPr lang="en-US" dirty="0"/>
              <a:t>.</a:t>
            </a:r>
          </a:p>
        </p:txBody>
      </p:sp>
    </p:spTree>
    <p:extLst>
      <p:ext uri="{BB962C8B-B14F-4D97-AF65-F5344CB8AC3E}">
        <p14:creationId xmlns:p14="http://schemas.microsoft.com/office/powerpoint/2010/main" val="28381166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Picture 14">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685808"/>
            <a:ext cx="5483353" cy="1388318"/>
          </a:xfrm>
        </p:spPr>
        <p:txBody>
          <a:bodyPr anchor="b">
            <a:noAutofit/>
          </a:bodyPr>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12648" y="2651760"/>
            <a:ext cx="5483352" cy="3521850"/>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4AB12E0E-A617-768A-7E0E-472481185B12}"/>
              </a:ext>
            </a:extLst>
          </p:cNvPr>
          <p:cNvSpPr>
            <a:spLocks noGrp="1"/>
          </p:cNvSpPr>
          <p:nvPr>
            <p:ph type="pic" sz="quarter" idx="18"/>
          </p:nvPr>
        </p:nvSpPr>
        <p:spPr>
          <a:xfrm>
            <a:off x="6717792" y="685807"/>
            <a:ext cx="4864608" cy="5486377"/>
          </a:xfrm>
          <a:blipFill>
            <a:blip r:embed="rId2">
              <a:alphaModFix amt="60000"/>
            </a:blip>
            <a:stretch>
              <a:fillRect/>
            </a:stretch>
          </a:blipFill>
        </p:spPr>
        <p:txBody>
          <a:bodyPr/>
          <a:lstStyle/>
          <a:p>
            <a:endParaRPr lang="en-US"/>
          </a:p>
        </p:txBody>
      </p:sp>
      <p:cxnSp>
        <p:nvCxnSpPr>
          <p:cNvPr id="3" name="Straight Connector 2">
            <a:extLst>
              <a:ext uri="{FF2B5EF4-FFF2-40B4-BE49-F238E27FC236}">
                <a16:creationId xmlns:a16="http://schemas.microsoft.com/office/drawing/2014/main" id="{EC1D70B4-629A-1A3A-D1BB-D35C3AED4BAD}"/>
              </a:ext>
            </a:extLst>
          </p:cNvPr>
          <p:cNvCxnSpPr>
            <a:cxnSpLocks/>
          </p:cNvCxnSpPr>
          <p:nvPr userDrawn="1"/>
        </p:nvCxnSpPr>
        <p:spPr>
          <a:xfrm>
            <a:off x="609600" y="2362229"/>
            <a:ext cx="5486400"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Footer Placeholder 7">
            <a:extLst>
              <a:ext uri="{FF2B5EF4-FFF2-40B4-BE49-F238E27FC236}">
                <a16:creationId xmlns:a16="http://schemas.microsoft.com/office/drawing/2014/main" id="{8F922763-A12B-44C2-4F2D-AAD3B317EC9A}"/>
              </a:ext>
            </a:extLst>
          </p:cNvPr>
          <p:cNvSpPr>
            <a:spLocks noGrp="1"/>
          </p:cNvSpPr>
          <p:nvPr>
            <p:ph type="ftr" sz="quarter" idx="15"/>
          </p:nvPr>
        </p:nvSpPr>
        <p:spPr>
          <a:xfrm>
            <a:off x="612647" y="6343955"/>
            <a:ext cx="2805405" cy="365125"/>
          </a:xfrm>
        </p:spPr>
        <p:txBody>
          <a:bodyPr>
            <a:noAutofit/>
          </a:bodyPr>
          <a:lstStyle/>
          <a:p>
            <a:r>
              <a:rPr lang="en-US" dirty="0"/>
              <a:t>Sample Footer Text</a:t>
            </a:r>
          </a:p>
        </p:txBody>
      </p:sp>
      <p:sp>
        <p:nvSpPr>
          <p:cNvPr id="11" name="Date Placeholder 6">
            <a:extLst>
              <a:ext uri="{FF2B5EF4-FFF2-40B4-BE49-F238E27FC236}">
                <a16:creationId xmlns:a16="http://schemas.microsoft.com/office/drawing/2014/main" id="{88D44AB0-B4BD-5097-DB6C-0B96B75B1DA6}"/>
              </a:ext>
            </a:extLst>
          </p:cNvPr>
          <p:cNvSpPr>
            <a:spLocks noGrp="1"/>
          </p:cNvSpPr>
          <p:nvPr>
            <p:ph type="dt" sz="half" idx="19"/>
          </p:nvPr>
        </p:nvSpPr>
        <p:spPr>
          <a:xfrm>
            <a:off x="8893929" y="6343955"/>
            <a:ext cx="2202644" cy="365125"/>
          </a:xfrm>
        </p:spPr>
        <p:txBody>
          <a:bodyPr>
            <a:noAutofit/>
          </a:bodyPr>
          <a:lstStyle/>
          <a:p>
            <a:fld id="{5888334B-5C34-4E7E-A4B0-3A19575F6DD8}" type="datetime1">
              <a:rPr lang="en-US" smtClean="0"/>
              <a:t>8/18/25</a:t>
            </a:fld>
            <a:endParaRPr lang="en-US" dirty="0"/>
          </a:p>
        </p:txBody>
      </p:sp>
      <p:sp>
        <p:nvSpPr>
          <p:cNvPr id="14" name="Slide Number Placeholder 8">
            <a:extLst>
              <a:ext uri="{FF2B5EF4-FFF2-40B4-BE49-F238E27FC236}">
                <a16:creationId xmlns:a16="http://schemas.microsoft.com/office/drawing/2014/main" id="{8EA9CC9C-E71E-C316-0680-F4BD6EDC87C1}"/>
              </a:ext>
            </a:extLst>
          </p:cNvPr>
          <p:cNvSpPr>
            <a:spLocks noGrp="1"/>
          </p:cNvSpPr>
          <p:nvPr>
            <p:ph type="sldNum" sz="quarter" idx="16"/>
          </p:nvPr>
        </p:nvSpPr>
        <p:spPr>
          <a:xfrm>
            <a:off x="11147096" y="6343955"/>
            <a:ext cx="429207" cy="365125"/>
          </a:xfrm>
        </p:spPr>
        <p:txBody>
          <a:bodyPr>
            <a:noAutofit/>
          </a:bodyPr>
          <a:lstStyle/>
          <a:p>
            <a:fld id="{AEAA3239-9EA4-4A65-A281-97F994456D9F}" type="slidenum">
              <a:rPr lang="en-US" smtClean="0"/>
              <a:t>‹#›</a:t>
            </a:fld>
            <a:endParaRPr lang="en-US" dirty="0"/>
          </a:p>
        </p:txBody>
      </p:sp>
    </p:spTree>
    <p:extLst>
      <p:ext uri="{BB962C8B-B14F-4D97-AF65-F5344CB8AC3E}">
        <p14:creationId xmlns:p14="http://schemas.microsoft.com/office/powerpoint/2010/main" val="3882594848"/>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with Picture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685800"/>
            <a:ext cx="10969753" cy="898525"/>
          </a:xfrm>
        </p:spPr>
        <p:txBody>
          <a:bodyPr anchor="b">
            <a:noAutofit/>
          </a:bodyPr>
          <a:lstStyle/>
          <a:p>
            <a:r>
              <a:rPr lang="en-US" dirty="0"/>
              <a:t>Click to edit Master title style</a:t>
            </a:r>
          </a:p>
        </p:txBody>
      </p:sp>
      <p:cxnSp>
        <p:nvCxnSpPr>
          <p:cNvPr id="7" name="Straight Connector 6">
            <a:extLst>
              <a:ext uri="{FF2B5EF4-FFF2-40B4-BE49-F238E27FC236}">
                <a16:creationId xmlns:a16="http://schemas.microsoft.com/office/drawing/2014/main" id="{54E15E62-FEF2-298A-EC8D-72D59188CB27}"/>
              </a:ext>
            </a:extLst>
          </p:cNvPr>
          <p:cNvCxnSpPr>
            <a:cxnSpLocks/>
          </p:cNvCxnSpPr>
          <p:nvPr userDrawn="1"/>
        </p:nvCxnSpPr>
        <p:spPr>
          <a:xfrm>
            <a:off x="609600" y="1905000"/>
            <a:ext cx="10972800"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09600" y="2286012"/>
            <a:ext cx="5479474" cy="2987658"/>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C4892D5B-0772-8929-54F9-AA16EED38E2B}"/>
              </a:ext>
            </a:extLst>
          </p:cNvPr>
          <p:cNvSpPr>
            <a:spLocks noGrp="1"/>
          </p:cNvSpPr>
          <p:nvPr>
            <p:ph type="pic" sz="quarter" idx="18"/>
          </p:nvPr>
        </p:nvSpPr>
        <p:spPr>
          <a:xfrm>
            <a:off x="6715575" y="2285301"/>
            <a:ext cx="4863778" cy="3886188"/>
          </a:xfrm>
          <a:blipFill>
            <a:blip r:embed="rId2">
              <a:alphaModFix amt="60000"/>
            </a:blip>
            <a:stretch>
              <a:fillRect/>
            </a:stretch>
          </a:blipFill>
        </p:spPr>
        <p:txBody>
          <a:bodyPr/>
          <a:lstStyle/>
          <a:p>
            <a:endParaRPr lang="en-US" dirty="0"/>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612647" y="6343955"/>
            <a:ext cx="2642932" cy="365125"/>
          </a:xfrm>
        </p:spPr>
        <p:txBody>
          <a:bodyPr>
            <a:noAutofit/>
          </a:bodyPr>
          <a:lstStyle/>
          <a:p>
            <a:r>
              <a:rPr lang="en-US"/>
              <a:t>Sample Footer Text</a:t>
            </a:r>
            <a:endParaRPr lang="en-US" dirty="0"/>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a:xfrm>
            <a:off x="9686595" y="6343955"/>
            <a:ext cx="1449697" cy="365125"/>
          </a:xfrm>
        </p:spPr>
        <p:txBody>
          <a:bodyPr>
            <a:noAutofit/>
          </a:bodyPr>
          <a:lstStyle/>
          <a:p>
            <a:fld id="{6C46EC71-0129-40A3-85CE-244216EACC39}" type="datetime1">
              <a:rPr lang="en-US" smtClean="0"/>
              <a:t>8/18/25</a:t>
            </a:fld>
            <a:endParaRPr lang="en-US" dirty="0"/>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11136293" y="6343955"/>
            <a:ext cx="443060" cy="365125"/>
          </a:xfrm>
        </p:spPr>
        <p:txBody>
          <a:bodyPr>
            <a:noAutofit/>
          </a:bodyPr>
          <a:lstStyle/>
          <a:p>
            <a:fld id="{AEAA3239-9EA4-4A65-A281-97F994456D9F}" type="slidenum">
              <a:rPr lang="en-US" smtClean="0"/>
              <a:t>‹#›</a:t>
            </a:fld>
            <a:endParaRPr lang="en-US" dirty="0"/>
          </a:p>
        </p:txBody>
      </p:sp>
    </p:spTree>
    <p:extLst>
      <p:ext uri="{BB962C8B-B14F-4D97-AF65-F5344CB8AC3E}">
        <p14:creationId xmlns:p14="http://schemas.microsoft.com/office/powerpoint/2010/main" val="41221749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with Pictur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089903" y="685807"/>
            <a:ext cx="5486400" cy="1388302"/>
          </a:xfrm>
        </p:spPr>
        <p:txBody>
          <a:bodyPr anchor="b">
            <a:noAutofit/>
          </a:bodyPr>
          <a:lstStyle/>
          <a:p>
            <a:r>
              <a:rPr lang="en-US" dirty="0"/>
              <a:t>Click to edit Master title style</a:t>
            </a:r>
          </a:p>
        </p:txBody>
      </p:sp>
      <p:sp>
        <p:nvSpPr>
          <p:cNvPr id="16" name="Picture Placeholder 5">
            <a:extLst>
              <a:ext uri="{FF2B5EF4-FFF2-40B4-BE49-F238E27FC236}">
                <a16:creationId xmlns:a16="http://schemas.microsoft.com/office/drawing/2014/main" id="{3F8ACB4F-E132-97B5-797E-ADFB9AC83456}"/>
              </a:ext>
            </a:extLst>
          </p:cNvPr>
          <p:cNvSpPr>
            <a:spLocks noGrp="1"/>
          </p:cNvSpPr>
          <p:nvPr>
            <p:ph type="pic" sz="quarter" idx="18"/>
          </p:nvPr>
        </p:nvSpPr>
        <p:spPr>
          <a:xfrm>
            <a:off x="616658" y="685807"/>
            <a:ext cx="4864608" cy="5486377"/>
          </a:xfrm>
          <a:blipFill>
            <a:blip r:embed="rId2">
              <a:alphaModFix amt="60000"/>
            </a:blip>
            <a:stretch>
              <a:fillRect/>
            </a:stretch>
          </a:blipFill>
        </p:spPr>
        <p:txBody>
          <a:bodyPr/>
          <a:lstStyle/>
          <a:p>
            <a:endParaRPr lang="en-US"/>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089903" y="2650330"/>
            <a:ext cx="5486400" cy="3521854"/>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a:extLst>
              <a:ext uri="{FF2B5EF4-FFF2-40B4-BE49-F238E27FC236}">
                <a16:creationId xmlns:a16="http://schemas.microsoft.com/office/drawing/2014/main" id="{60415657-C9CC-A8DC-C841-09A42AC901EC}"/>
              </a:ext>
            </a:extLst>
          </p:cNvPr>
          <p:cNvCxnSpPr>
            <a:cxnSpLocks/>
          </p:cNvCxnSpPr>
          <p:nvPr userDrawn="1"/>
        </p:nvCxnSpPr>
        <p:spPr>
          <a:xfrm>
            <a:off x="6089903" y="2362219"/>
            <a:ext cx="5486400"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Footer Placeholder 7">
            <a:extLst>
              <a:ext uri="{FF2B5EF4-FFF2-40B4-BE49-F238E27FC236}">
                <a16:creationId xmlns:a16="http://schemas.microsoft.com/office/drawing/2014/main" id="{D65827FC-FBF0-2A7B-2AE9-11D916DB970C}"/>
              </a:ext>
            </a:extLst>
          </p:cNvPr>
          <p:cNvSpPr>
            <a:spLocks noGrp="1"/>
          </p:cNvSpPr>
          <p:nvPr>
            <p:ph type="ftr" sz="quarter" idx="15"/>
          </p:nvPr>
        </p:nvSpPr>
        <p:spPr>
          <a:xfrm>
            <a:off x="612647" y="6343955"/>
            <a:ext cx="2805405" cy="365125"/>
          </a:xfrm>
        </p:spPr>
        <p:txBody>
          <a:bodyPr>
            <a:noAutofit/>
          </a:bodyPr>
          <a:lstStyle/>
          <a:p>
            <a:r>
              <a:rPr lang="en-US" dirty="0"/>
              <a:t>Sample Footer Text</a:t>
            </a:r>
          </a:p>
        </p:txBody>
      </p:sp>
      <p:sp>
        <p:nvSpPr>
          <p:cNvPr id="3" name="Date Placeholder 6">
            <a:extLst>
              <a:ext uri="{FF2B5EF4-FFF2-40B4-BE49-F238E27FC236}">
                <a16:creationId xmlns:a16="http://schemas.microsoft.com/office/drawing/2014/main" id="{7D3F37AD-0904-9EC0-EFEE-899B457A4536}"/>
              </a:ext>
            </a:extLst>
          </p:cNvPr>
          <p:cNvSpPr>
            <a:spLocks noGrp="1"/>
          </p:cNvSpPr>
          <p:nvPr>
            <p:ph type="dt" sz="half" idx="19"/>
          </p:nvPr>
        </p:nvSpPr>
        <p:spPr>
          <a:xfrm>
            <a:off x="8893929" y="6343955"/>
            <a:ext cx="2202644" cy="365125"/>
          </a:xfrm>
        </p:spPr>
        <p:txBody>
          <a:bodyPr>
            <a:noAutofit/>
          </a:bodyPr>
          <a:lstStyle/>
          <a:p>
            <a:fld id="{5888334B-5C34-4E7E-A4B0-3A19575F6DD8}" type="datetime1">
              <a:rPr lang="en-US" smtClean="0"/>
              <a:t>8/18/25</a:t>
            </a:fld>
            <a:endParaRPr lang="en-US"/>
          </a:p>
        </p:txBody>
      </p:sp>
      <p:sp>
        <p:nvSpPr>
          <p:cNvPr id="6" name="Slide Number Placeholder 8">
            <a:extLst>
              <a:ext uri="{FF2B5EF4-FFF2-40B4-BE49-F238E27FC236}">
                <a16:creationId xmlns:a16="http://schemas.microsoft.com/office/drawing/2014/main" id="{655EC9E8-1A84-6C33-ADB3-D40020F50907}"/>
              </a:ext>
            </a:extLst>
          </p:cNvPr>
          <p:cNvSpPr>
            <a:spLocks noGrp="1"/>
          </p:cNvSpPr>
          <p:nvPr>
            <p:ph type="sldNum" sz="quarter" idx="16"/>
          </p:nvPr>
        </p:nvSpPr>
        <p:spPr>
          <a:xfrm>
            <a:off x="11147096" y="6343955"/>
            <a:ext cx="429207" cy="365125"/>
          </a:xfrm>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16273094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with Picture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09599" y="685800"/>
            <a:ext cx="4564763" cy="1426798"/>
          </a:xfrm>
        </p:spPr>
        <p:txBody>
          <a:bodyPr anchor="b">
            <a:noAutofit/>
          </a:bodyPr>
          <a:lstStyle>
            <a:lvl1pPr>
              <a:defRPr sz="5400"/>
            </a:lvl1pPr>
          </a:lstStyle>
          <a:p>
            <a:r>
              <a:rPr lang="en-US" dirty="0"/>
              <a:t>Click to edit Master title style</a:t>
            </a:r>
          </a:p>
        </p:txBody>
      </p:sp>
      <p:sp>
        <p:nvSpPr>
          <p:cNvPr id="4" name="Picture Placeholder 3">
            <a:extLst>
              <a:ext uri="{FF2B5EF4-FFF2-40B4-BE49-F238E27FC236}">
                <a16:creationId xmlns:a16="http://schemas.microsoft.com/office/drawing/2014/main" id="{45580E71-5349-7975-EE00-1D48FBB45527}"/>
              </a:ext>
            </a:extLst>
          </p:cNvPr>
          <p:cNvSpPr>
            <a:spLocks noGrp="1"/>
          </p:cNvSpPr>
          <p:nvPr>
            <p:ph type="pic" sz="quarter" idx="15"/>
          </p:nvPr>
        </p:nvSpPr>
        <p:spPr>
          <a:xfrm>
            <a:off x="609599" y="2514600"/>
            <a:ext cx="4564763" cy="3636598"/>
          </a:xfrm>
          <a:blipFill>
            <a:blip r:embed="rId2">
              <a:alphaModFix amt="60000"/>
            </a:blip>
            <a:stretch>
              <a:fillRect/>
            </a:stretch>
          </a:blipFill>
        </p:spPr>
        <p:txBody>
          <a:bodyPr/>
          <a:lstStyle/>
          <a:p>
            <a:endParaRPr lang="en-US"/>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790060" y="685800"/>
            <a:ext cx="5792341" cy="5465398"/>
          </a:xfrm>
        </p:spPr>
        <p:txBody>
          <a:bodyPr anchor="b">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noAutofit/>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noAutofit/>
          </a:bodyPr>
          <a:lstStyle/>
          <a:p>
            <a:fld id="{3CC8FB4D-92F2-4C28-8BFC-2AE0229C3E9A}" type="datetime1">
              <a:rPr lang="en-US" smtClean="0"/>
              <a:t>8/18/25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35994706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with Picture 1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685800"/>
            <a:ext cx="10963655" cy="891102"/>
          </a:xfrm>
        </p:spPr>
        <p:txBody>
          <a:bodyPr anchor="b">
            <a:noAutofit/>
          </a:bodyPr>
          <a:lstStyle>
            <a:lvl1pPr>
              <a:defRPr sz="5400"/>
            </a:lvl1pPr>
          </a:lstStyle>
          <a:p>
            <a:r>
              <a:rPr lang="en-US" dirty="0"/>
              <a:t>Click to edit Master title style</a:t>
            </a:r>
          </a:p>
        </p:txBody>
      </p:sp>
      <p:sp>
        <p:nvSpPr>
          <p:cNvPr id="9" name="Picture Placeholder 8">
            <a:extLst>
              <a:ext uri="{FF2B5EF4-FFF2-40B4-BE49-F238E27FC236}">
                <a16:creationId xmlns:a16="http://schemas.microsoft.com/office/drawing/2014/main" id="{2EC4665C-5805-BDA9-0EA4-387D86C88ABA}"/>
              </a:ext>
            </a:extLst>
          </p:cNvPr>
          <p:cNvSpPr>
            <a:spLocks noGrp="1"/>
          </p:cNvSpPr>
          <p:nvPr>
            <p:ph type="pic" sz="quarter" idx="15"/>
          </p:nvPr>
        </p:nvSpPr>
        <p:spPr>
          <a:xfrm>
            <a:off x="612647" y="2057400"/>
            <a:ext cx="2740153" cy="4091502"/>
          </a:xfrm>
          <a:blipFill>
            <a:blip r:embed="rId2">
              <a:alphaModFix amt="60000"/>
            </a:blip>
            <a:stretch>
              <a:fillRect/>
            </a:stretch>
          </a:blipFill>
        </p:spPr>
        <p:txBody>
          <a:bodyPr/>
          <a:lstStyle/>
          <a:p>
            <a:endParaRPr lang="en-US"/>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3810001" y="2057400"/>
            <a:ext cx="7766302" cy="4091502"/>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noAutofit/>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noAutofit/>
          </a:bodyPr>
          <a:lstStyle/>
          <a:p>
            <a:fld id="{7B708C30-1428-4C16-AD49-DE42CFEA37BF}" type="datetime1">
              <a:rPr lang="en-US" smtClean="0"/>
              <a:t>8/18/25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17806148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Number Large">
    <p:bg>
      <p:bgRef idx="1001">
        <a:schemeClr val="bg1"/>
      </p:bgRef>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E1DA757D-A9AE-985A-6EEE-C02E46D45DC9}"/>
              </a:ext>
            </a:extLst>
          </p:cNvPr>
          <p:cNvSpPr/>
          <p:nvPr/>
        </p:nvSpPr>
        <p:spPr>
          <a:xfrm>
            <a:off x="11250895" y="4343400"/>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50" cap="flat">
            <a:solidFill>
              <a:schemeClr val="accent4"/>
            </a:solidFill>
            <a:prstDash val="solid"/>
            <a:miter/>
          </a:ln>
        </p:spPr>
        <p:txBody>
          <a:bodyPr rtlCol="0" anchor="ctr"/>
          <a:lstStyle/>
          <a:p>
            <a:pPr algn="l" rtl="0"/>
            <a:endParaRPr lang="en-US"/>
          </a:p>
        </p:txBody>
      </p:sp>
      <p:sp>
        <p:nvSpPr>
          <p:cNvPr id="8" name="Freeform: Shape 7">
            <a:extLst>
              <a:ext uri="{FF2B5EF4-FFF2-40B4-BE49-F238E27FC236}">
                <a16:creationId xmlns:a16="http://schemas.microsoft.com/office/drawing/2014/main" id="{271E517F-7D77-FEA1-94A2-D8522A1BF181}"/>
              </a:ext>
            </a:extLst>
          </p:cNvPr>
          <p:cNvSpPr/>
          <p:nvPr/>
        </p:nvSpPr>
        <p:spPr>
          <a:xfrm>
            <a:off x="685800" y="4693895"/>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50" cap="flat">
            <a:solidFill>
              <a:schemeClr val="accent4"/>
            </a:solidFill>
            <a:prstDash val="solid"/>
            <a:miter/>
          </a:ln>
        </p:spPr>
        <p:txBody>
          <a:bodyPr rtlCol="0" anchor="ctr"/>
          <a:lstStyle/>
          <a:p>
            <a:pPr algn="l" rtl="0"/>
            <a:endParaRPr lang="en-US"/>
          </a:p>
        </p:txBody>
      </p:sp>
      <p:sp>
        <p:nvSpPr>
          <p:cNvPr id="11" name="Freeform: Shape 10">
            <a:extLst>
              <a:ext uri="{FF2B5EF4-FFF2-40B4-BE49-F238E27FC236}">
                <a16:creationId xmlns:a16="http://schemas.microsoft.com/office/drawing/2014/main" id="{562EAE4C-19D0-A0E4-1FDC-967BD2694E6F}"/>
              </a:ext>
            </a:extLst>
          </p:cNvPr>
          <p:cNvSpPr/>
          <p:nvPr/>
        </p:nvSpPr>
        <p:spPr>
          <a:xfrm>
            <a:off x="10998565" y="4425832"/>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50" cap="flat">
            <a:solidFill>
              <a:schemeClr val="accent4"/>
            </a:solidFill>
            <a:prstDash val="solid"/>
            <a:miter/>
          </a:ln>
        </p:spPr>
        <p:txBody>
          <a:bodyPr rtlCol="0" anchor="ctr"/>
          <a:lstStyle/>
          <a:p>
            <a:pPr algn="l" rtl="0"/>
            <a:endParaRPr lang="en-US"/>
          </a:p>
        </p:txBody>
      </p:sp>
      <p:sp>
        <p:nvSpPr>
          <p:cNvPr id="12" name="Freeform: Shape 11">
            <a:extLst>
              <a:ext uri="{FF2B5EF4-FFF2-40B4-BE49-F238E27FC236}">
                <a16:creationId xmlns:a16="http://schemas.microsoft.com/office/drawing/2014/main" id="{77E35C93-E0FF-6186-7502-985D78DA9B28}"/>
              </a:ext>
            </a:extLst>
          </p:cNvPr>
          <p:cNvSpPr/>
          <p:nvPr/>
        </p:nvSpPr>
        <p:spPr>
          <a:xfrm>
            <a:off x="10976145" y="4425837"/>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50" cap="flat">
            <a:solidFill>
              <a:schemeClr val="accent4"/>
            </a:solidFill>
            <a:prstDash val="solid"/>
            <a:miter/>
          </a:ln>
        </p:spPr>
        <p:txBody>
          <a:bodyPr rtlCol="0" anchor="ctr"/>
          <a:lstStyle/>
          <a:p>
            <a:pPr algn="l" rtl="0"/>
            <a:endParaRPr lang="en-US"/>
          </a:p>
        </p:txBody>
      </p:sp>
      <p:sp>
        <p:nvSpPr>
          <p:cNvPr id="15" name="Title 14">
            <a:extLst>
              <a:ext uri="{FF2B5EF4-FFF2-40B4-BE49-F238E27FC236}">
                <a16:creationId xmlns:a16="http://schemas.microsoft.com/office/drawing/2014/main" id="{D4E889F8-D8CB-1564-17A8-26A2F4258445}"/>
              </a:ext>
            </a:extLst>
          </p:cNvPr>
          <p:cNvSpPr>
            <a:spLocks noGrp="1"/>
          </p:cNvSpPr>
          <p:nvPr>
            <p:ph type="title"/>
          </p:nvPr>
        </p:nvSpPr>
        <p:spPr>
          <a:xfrm>
            <a:off x="612649" y="5025460"/>
            <a:ext cx="9144000" cy="868680"/>
          </a:xfrm>
        </p:spPr>
        <p:txBody>
          <a:bodyPr anchor="t">
            <a:normAutofit/>
          </a:bodyPr>
          <a:lstStyle>
            <a:lvl1pPr>
              <a:lnSpc>
                <a:spcPct val="110000"/>
              </a:lnSpc>
              <a:defRPr sz="1800" cap="none" baseline="0">
                <a:solidFill>
                  <a:schemeClr val="tx2"/>
                </a:solidFill>
              </a:defRPr>
            </a:lvl1pPr>
          </a:lstStyle>
          <a:p>
            <a:r>
              <a:rPr lang="en-US"/>
              <a:t>Click to edit Master title style</a:t>
            </a:r>
          </a:p>
        </p:txBody>
      </p:sp>
      <p:sp>
        <p:nvSpPr>
          <p:cNvPr id="13" name="Content Placeholder 12">
            <a:extLst>
              <a:ext uri="{FF2B5EF4-FFF2-40B4-BE49-F238E27FC236}">
                <a16:creationId xmlns:a16="http://schemas.microsoft.com/office/drawing/2014/main" id="{13B51AE5-91E2-069A-7DF2-EB394DA25E2D}"/>
              </a:ext>
            </a:extLst>
          </p:cNvPr>
          <p:cNvSpPr>
            <a:spLocks noGrp="1"/>
          </p:cNvSpPr>
          <p:nvPr>
            <p:ph sz="quarter" idx="15" hasCustomPrompt="1"/>
          </p:nvPr>
        </p:nvSpPr>
        <p:spPr>
          <a:xfrm>
            <a:off x="582484" y="1143000"/>
            <a:ext cx="10115679" cy="3474720"/>
          </a:xfrm>
        </p:spPr>
        <p:txBody>
          <a:bodyPr anchor="ctr">
            <a:noAutofit/>
          </a:bodyPr>
          <a:lstStyle>
            <a:lvl1pPr>
              <a:lnSpc>
                <a:spcPct val="90000"/>
              </a:lnSpc>
              <a:defRPr sz="28000"/>
            </a:lvl1pPr>
          </a:lstStyle>
          <a:p>
            <a:pPr lvl="0"/>
            <a:r>
              <a:rPr lang="en-US" dirty="0"/>
              <a:t>##%</a:t>
            </a:r>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noAutofit/>
          </a:bodyPr>
          <a:lstStyle>
            <a:lvl1pPr algn="l" rtl="0">
              <a:defRPr>
                <a:solidFill>
                  <a:schemeClr val="tx1"/>
                </a:solidFill>
              </a:defRPr>
            </a:lvl1pPr>
          </a:lstStyle>
          <a:p>
            <a:r>
              <a:rPr lang="en-US"/>
              <a:t>Sample Footer Text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p:txBody>
          <a:bodyPr>
            <a:noAutofit/>
          </a:bodyPr>
          <a:lstStyle>
            <a:lvl1pPr algn="r" rtl="0">
              <a:defRPr>
                <a:solidFill>
                  <a:schemeClr val="tx1"/>
                </a:solidFill>
              </a:defRPr>
            </a:lvl1pPr>
          </a:lstStyle>
          <a:p>
            <a:fld id="{DCE8854E-90F8-4761-A9B8-18B1C5A3D25C}" type="datetime1">
              <a:rPr lang="en-US" smtClean="0"/>
              <a:pPr/>
              <a:t>8/18/25</a:t>
            </a:fld>
            <a:endParaRPr lang="en-US"/>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noAutofit/>
          </a:bodyPr>
          <a:lstStyle>
            <a:lvl1pPr algn="r" rtl="0">
              <a:defRPr>
                <a:solidFill>
                  <a:schemeClr val="tx1"/>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1841018804"/>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Number Large 2">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FE73F6F-B481-328B-CE64-8485DC66B8EA}"/>
              </a:ext>
            </a:extLst>
          </p:cNvPr>
          <p:cNvSpPr/>
          <p:nvPr/>
        </p:nvSpPr>
        <p:spPr>
          <a:xfrm>
            <a:off x="11254003" y="729226"/>
            <a:ext cx="6296" cy="742941"/>
          </a:xfrm>
          <a:custGeom>
            <a:avLst/>
            <a:gdLst>
              <a:gd name="connsiteX0" fmla="*/ 0 w 6296"/>
              <a:gd name="connsiteY0" fmla="*/ 0 h 742941"/>
              <a:gd name="connsiteX1" fmla="*/ 0 w 6296"/>
              <a:gd name="connsiteY1" fmla="*/ 742942 h 742941"/>
            </a:gdLst>
            <a:ahLst/>
            <a:cxnLst>
              <a:cxn ang="0">
                <a:pos x="connsiteX0" y="connsiteY0"/>
              </a:cxn>
              <a:cxn ang="0">
                <a:pos x="connsiteX1" y="connsiteY1"/>
              </a:cxn>
            </a:cxnLst>
            <a:rect l="l" t="t" r="r" b="b"/>
            <a:pathLst>
              <a:path w="6296" h="742941">
                <a:moveTo>
                  <a:pt x="0" y="0"/>
                </a:moveTo>
                <a:lnTo>
                  <a:pt x="0" y="742942"/>
                </a:lnTo>
              </a:path>
            </a:pathLst>
          </a:custGeom>
          <a:ln w="31077" cap="flat">
            <a:solidFill>
              <a:schemeClr val="accent4"/>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57D968F-BFC6-694E-9A7C-A113E7DEBF65}"/>
              </a:ext>
            </a:extLst>
          </p:cNvPr>
          <p:cNvSpPr/>
          <p:nvPr/>
        </p:nvSpPr>
        <p:spPr>
          <a:xfrm>
            <a:off x="10866791" y="1080910"/>
            <a:ext cx="742942" cy="6296"/>
          </a:xfrm>
          <a:custGeom>
            <a:avLst/>
            <a:gdLst>
              <a:gd name="connsiteX0" fmla="*/ 742942 w 742942"/>
              <a:gd name="connsiteY0" fmla="*/ 0 h 6296"/>
              <a:gd name="connsiteX1" fmla="*/ 0 w 742942"/>
              <a:gd name="connsiteY1" fmla="*/ 0 h 6296"/>
            </a:gdLst>
            <a:ahLst/>
            <a:cxnLst>
              <a:cxn ang="0">
                <a:pos x="connsiteX0" y="connsiteY0"/>
              </a:cxn>
              <a:cxn ang="0">
                <a:pos x="connsiteX1" y="connsiteY1"/>
              </a:cxn>
            </a:cxnLst>
            <a:rect l="l" t="t" r="r" b="b"/>
            <a:pathLst>
              <a:path w="742942" h="6296">
                <a:moveTo>
                  <a:pt x="742942" y="0"/>
                </a:moveTo>
                <a:lnTo>
                  <a:pt x="0" y="0"/>
                </a:lnTo>
              </a:path>
            </a:pathLst>
          </a:custGeom>
          <a:ln w="31077" cap="flat">
            <a:solidFill>
              <a:schemeClr val="accent4"/>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77A14AD-A403-0816-9FED-F4E7BB405B17}"/>
              </a:ext>
            </a:extLst>
          </p:cNvPr>
          <p:cNvSpPr/>
          <p:nvPr/>
        </p:nvSpPr>
        <p:spPr>
          <a:xfrm>
            <a:off x="11003886" y="811408"/>
            <a:ext cx="525338" cy="525339"/>
          </a:xfrm>
          <a:custGeom>
            <a:avLst/>
            <a:gdLst>
              <a:gd name="connsiteX0" fmla="*/ 525339 w 525338"/>
              <a:gd name="connsiteY0" fmla="*/ 0 h 525339"/>
              <a:gd name="connsiteX1" fmla="*/ 0 w 525338"/>
              <a:gd name="connsiteY1" fmla="*/ 525339 h 525339"/>
            </a:gdLst>
            <a:ahLst/>
            <a:cxnLst>
              <a:cxn ang="0">
                <a:pos x="connsiteX0" y="connsiteY0"/>
              </a:cxn>
              <a:cxn ang="0">
                <a:pos x="connsiteX1" y="connsiteY1"/>
              </a:cxn>
            </a:cxnLst>
            <a:rect l="l" t="t" r="r" b="b"/>
            <a:pathLst>
              <a:path w="525338" h="525339">
                <a:moveTo>
                  <a:pt x="525339" y="0"/>
                </a:moveTo>
                <a:lnTo>
                  <a:pt x="0" y="525339"/>
                </a:lnTo>
              </a:path>
            </a:pathLst>
          </a:custGeom>
          <a:ln w="31077" cap="flat">
            <a:solidFill>
              <a:schemeClr val="accent4"/>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C5DE6E3-5C5B-04A2-6D84-63D852F6062A}"/>
              </a:ext>
            </a:extLst>
          </p:cNvPr>
          <p:cNvSpPr/>
          <p:nvPr/>
        </p:nvSpPr>
        <p:spPr>
          <a:xfrm>
            <a:off x="10981626" y="811414"/>
            <a:ext cx="525342" cy="525339"/>
          </a:xfrm>
          <a:custGeom>
            <a:avLst/>
            <a:gdLst>
              <a:gd name="connsiteX0" fmla="*/ 525343 w 525342"/>
              <a:gd name="connsiteY0" fmla="*/ 525339 h 525339"/>
              <a:gd name="connsiteX1" fmla="*/ 0 w 525342"/>
              <a:gd name="connsiteY1" fmla="*/ 0 h 525339"/>
            </a:gdLst>
            <a:ahLst/>
            <a:cxnLst>
              <a:cxn ang="0">
                <a:pos x="connsiteX0" y="connsiteY0"/>
              </a:cxn>
              <a:cxn ang="0">
                <a:pos x="connsiteX1" y="connsiteY1"/>
              </a:cxn>
            </a:cxnLst>
            <a:rect l="l" t="t" r="r" b="b"/>
            <a:pathLst>
              <a:path w="525342" h="525339">
                <a:moveTo>
                  <a:pt x="525343" y="525339"/>
                </a:moveTo>
                <a:lnTo>
                  <a:pt x="0" y="0"/>
                </a:lnTo>
              </a:path>
            </a:pathLst>
          </a:custGeom>
          <a:ln w="31077" cap="flat">
            <a:solidFill>
              <a:schemeClr val="accent4"/>
            </a:solidFill>
            <a:prstDash val="solid"/>
            <a:miter/>
          </a:ln>
        </p:spPr>
        <p:txBody>
          <a:bodyPr rtlCol="0" anchor="ctr"/>
          <a:lstStyle/>
          <a:p>
            <a:endParaRPr lang="en-US"/>
          </a:p>
        </p:txBody>
      </p:sp>
      <p:sp>
        <p:nvSpPr>
          <p:cNvPr id="13" name="Title 12">
            <a:extLst>
              <a:ext uri="{FF2B5EF4-FFF2-40B4-BE49-F238E27FC236}">
                <a16:creationId xmlns:a16="http://schemas.microsoft.com/office/drawing/2014/main" id="{6D258FD5-5B6B-DBB1-0F00-D02C71197F95}"/>
              </a:ext>
            </a:extLst>
          </p:cNvPr>
          <p:cNvSpPr>
            <a:spLocks noGrp="1"/>
          </p:cNvSpPr>
          <p:nvPr>
            <p:ph type="title"/>
          </p:nvPr>
        </p:nvSpPr>
        <p:spPr>
          <a:xfrm>
            <a:off x="612648" y="4859867"/>
            <a:ext cx="9144000" cy="1097280"/>
          </a:xfrm>
        </p:spPr>
        <p:txBody>
          <a:bodyPr anchor="t">
            <a:normAutofit/>
          </a:bodyPr>
          <a:lstStyle>
            <a:lvl1pPr>
              <a:lnSpc>
                <a:spcPct val="110000"/>
              </a:lnSpc>
              <a:defRPr sz="1800" cap="none" baseline="0"/>
            </a:lvl1pPr>
          </a:lstStyle>
          <a:p>
            <a:r>
              <a:rPr lang="en-US" dirty="0"/>
              <a:t>Click to edit Master title style</a:t>
            </a:r>
          </a:p>
        </p:txBody>
      </p:sp>
      <p:sp>
        <p:nvSpPr>
          <p:cNvPr id="8" name="Content Placeholder 12">
            <a:extLst>
              <a:ext uri="{FF2B5EF4-FFF2-40B4-BE49-F238E27FC236}">
                <a16:creationId xmlns:a16="http://schemas.microsoft.com/office/drawing/2014/main" id="{196BB08E-5668-89FF-C0AE-D8A83C783F77}"/>
              </a:ext>
            </a:extLst>
          </p:cNvPr>
          <p:cNvSpPr>
            <a:spLocks noGrp="1"/>
          </p:cNvSpPr>
          <p:nvPr>
            <p:ph sz="quarter" idx="15" hasCustomPrompt="1"/>
          </p:nvPr>
        </p:nvSpPr>
        <p:spPr>
          <a:xfrm>
            <a:off x="582484" y="1600199"/>
            <a:ext cx="9171115" cy="3259668"/>
          </a:xfrm>
        </p:spPr>
        <p:txBody>
          <a:bodyPr anchor="ctr">
            <a:noAutofit/>
          </a:bodyPr>
          <a:lstStyle>
            <a:lvl1pPr>
              <a:lnSpc>
                <a:spcPct val="90000"/>
              </a:lnSpc>
              <a:defRPr sz="28000"/>
            </a:lvl1pPr>
          </a:lstStyle>
          <a:p>
            <a:pPr lvl="0"/>
            <a:r>
              <a:rPr lang="en-US" dirty="0"/>
              <a:t>##%</a:t>
            </a:r>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noAutofit/>
          </a:bodyPr>
          <a:lstStyle>
            <a:lvl1pPr>
              <a:defRPr>
                <a:solidFill>
                  <a:schemeClr val="tx1"/>
                </a:solidFill>
              </a:defRPr>
            </a:lvl1pPr>
          </a:lstStyle>
          <a:p>
            <a:r>
              <a:rPr lang="en-US"/>
              <a:t>Sample Footer Text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p:txBody>
          <a:bodyPr>
            <a:noAutofit/>
          </a:bodyPr>
          <a:lstStyle>
            <a:lvl1pPr>
              <a:defRPr>
                <a:solidFill>
                  <a:schemeClr val="tx1"/>
                </a:solidFill>
              </a:defRPr>
            </a:lvl1pPr>
          </a:lstStyle>
          <a:p>
            <a:fld id="{53DF09C0-6535-4055-81CC-988E059C8EEC}" type="datetime1">
              <a:rPr lang="en-US" smtClean="0"/>
              <a:t>8/18/25</a:t>
            </a:fld>
            <a:endParaRPr lang="en-US"/>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noAutofit/>
          </a:bodyPr>
          <a:lstStyle>
            <a:lvl1pPr>
              <a:defRPr>
                <a:solidFill>
                  <a:schemeClr val="tx1"/>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23574963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Number Large 3">
    <p:bg>
      <p:bgPr>
        <a:solidFill>
          <a:schemeClr val="accent1">
            <a:lumMod val="50000"/>
          </a:schemeClr>
        </a:solidFill>
        <a:effectLst/>
      </p:bgPr>
    </p:bg>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132C402C-8B4C-3690-6875-FE157681B853}"/>
              </a:ext>
            </a:extLst>
          </p:cNvPr>
          <p:cNvSpPr>
            <a:spLocks noGrp="1"/>
          </p:cNvSpPr>
          <p:nvPr>
            <p:ph type="title"/>
          </p:nvPr>
        </p:nvSpPr>
        <p:spPr>
          <a:xfrm>
            <a:off x="612648" y="5257800"/>
            <a:ext cx="9144000" cy="868680"/>
          </a:xfrm>
        </p:spPr>
        <p:txBody>
          <a:bodyPr anchor="t">
            <a:normAutofit/>
          </a:bodyPr>
          <a:lstStyle>
            <a:lvl1pPr>
              <a:lnSpc>
                <a:spcPct val="110000"/>
              </a:lnSpc>
              <a:defRPr sz="1800" cap="none" baseline="0">
                <a:solidFill>
                  <a:schemeClr val="tx2"/>
                </a:solidFill>
              </a:defRPr>
            </a:lvl1pPr>
          </a:lstStyle>
          <a:p>
            <a:r>
              <a:rPr lang="en-US"/>
              <a:t>Click to edit Master title style</a:t>
            </a:r>
          </a:p>
        </p:txBody>
      </p:sp>
      <p:sp>
        <p:nvSpPr>
          <p:cNvPr id="14" name="Content Placeholder 12">
            <a:extLst>
              <a:ext uri="{FF2B5EF4-FFF2-40B4-BE49-F238E27FC236}">
                <a16:creationId xmlns:a16="http://schemas.microsoft.com/office/drawing/2014/main" id="{C80DC0CF-9044-3D55-7D8F-4CD97232E3E8}"/>
              </a:ext>
            </a:extLst>
          </p:cNvPr>
          <p:cNvSpPr>
            <a:spLocks noGrp="1"/>
          </p:cNvSpPr>
          <p:nvPr>
            <p:ph sz="quarter" idx="15" hasCustomPrompt="1"/>
          </p:nvPr>
        </p:nvSpPr>
        <p:spPr>
          <a:xfrm>
            <a:off x="582484" y="1143000"/>
            <a:ext cx="10115679" cy="3474720"/>
          </a:xfrm>
        </p:spPr>
        <p:txBody>
          <a:bodyPr anchor="ctr">
            <a:noAutofit/>
          </a:bodyPr>
          <a:lstStyle>
            <a:lvl1pPr>
              <a:lnSpc>
                <a:spcPct val="90000"/>
              </a:lnSpc>
              <a:defRPr sz="28000"/>
            </a:lvl1pPr>
          </a:lstStyle>
          <a:p>
            <a:pPr lvl="0"/>
            <a:r>
              <a:rPr lang="en-US" dirty="0"/>
              <a:t>##%</a:t>
            </a:r>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noAutofit/>
          </a:bodyPr>
          <a:lstStyle/>
          <a:p>
            <a:r>
              <a:rPr lang="en-US"/>
              <a:t>Sample Footer Text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p:txBody>
          <a:bodyPr>
            <a:noAutofit/>
          </a:bodyPr>
          <a:lstStyle/>
          <a:p>
            <a:fld id="{B85187EE-7BBC-405E-B3F5-9C3E88970356}" type="datetime1">
              <a:rPr lang="en-US" smtClean="0"/>
              <a:t>8/18/25</a:t>
            </a:fld>
            <a:endParaRPr lang="en-US"/>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
        <p:nvSpPr>
          <p:cNvPr id="6" name="Freeform: Shape 5">
            <a:extLst>
              <a:ext uri="{FF2B5EF4-FFF2-40B4-BE49-F238E27FC236}">
                <a16:creationId xmlns:a16="http://schemas.microsoft.com/office/drawing/2014/main" id="{1B480B90-B64C-0559-ACB2-7DBB57135C77}"/>
              </a:ext>
            </a:extLst>
          </p:cNvPr>
          <p:cNvSpPr/>
          <p:nvPr/>
        </p:nvSpPr>
        <p:spPr>
          <a:xfrm>
            <a:off x="11250895" y="4562062"/>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50" cap="flat">
            <a:solidFill>
              <a:schemeClr val="accent2"/>
            </a:solid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CD2E866D-D29F-1CC5-14B2-BB24F10745FE}"/>
              </a:ext>
            </a:extLst>
          </p:cNvPr>
          <p:cNvSpPr/>
          <p:nvPr/>
        </p:nvSpPr>
        <p:spPr>
          <a:xfrm>
            <a:off x="685800" y="4912557"/>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50" cap="flat">
            <a:solidFill>
              <a:schemeClr val="accent2"/>
            </a:solid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8FA0DC7F-E416-CA3E-E389-945D5FA32CC9}"/>
              </a:ext>
            </a:extLst>
          </p:cNvPr>
          <p:cNvSpPr/>
          <p:nvPr/>
        </p:nvSpPr>
        <p:spPr>
          <a:xfrm>
            <a:off x="10998565" y="4644494"/>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50" cap="flat">
            <a:solidFill>
              <a:schemeClr val="accent2"/>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2D9CC5C-2252-AB09-49B5-FD1BE0E74E30}"/>
              </a:ext>
            </a:extLst>
          </p:cNvPr>
          <p:cNvSpPr/>
          <p:nvPr/>
        </p:nvSpPr>
        <p:spPr>
          <a:xfrm>
            <a:off x="10976145" y="4644499"/>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50" cap="flat">
            <a:solidFill>
              <a:schemeClr val="accent2"/>
            </a:solidFill>
            <a:prstDash val="solid"/>
            <a:miter/>
          </a:ln>
        </p:spPr>
        <p:txBody>
          <a:bodyPr rtlCol="0" anchor="ctr"/>
          <a:lstStyle/>
          <a:p>
            <a:endParaRPr lang="en-US"/>
          </a:p>
        </p:txBody>
      </p:sp>
    </p:spTree>
    <p:extLst>
      <p:ext uri="{BB962C8B-B14F-4D97-AF65-F5344CB8AC3E}">
        <p14:creationId xmlns:p14="http://schemas.microsoft.com/office/powerpoint/2010/main" val="2034679666"/>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DF35F-23C7-6881-98A2-D785853E8B69}"/>
              </a:ext>
            </a:extLst>
          </p:cNvPr>
          <p:cNvSpPr>
            <a:spLocks noGrp="1"/>
          </p:cNvSpPr>
          <p:nvPr>
            <p:ph type="title"/>
          </p:nvPr>
        </p:nvSpPr>
        <p:spPr>
          <a:xfrm>
            <a:off x="839788" y="365125"/>
            <a:ext cx="10515600" cy="1325563"/>
          </a:xfrm>
        </p:spPr>
        <p:txBody>
          <a:bodyPr/>
          <a:lstStyle/>
          <a:p>
            <a:r>
              <a:rPr lang="en-GB"/>
              <a:t>Click to edit Master title style</a:t>
            </a:r>
            <a:endParaRPr lang="en-AU"/>
          </a:p>
        </p:txBody>
      </p:sp>
      <p:sp>
        <p:nvSpPr>
          <p:cNvPr id="3" name="Text Placeholder 2">
            <a:extLst>
              <a:ext uri="{FF2B5EF4-FFF2-40B4-BE49-F238E27FC236}">
                <a16:creationId xmlns:a16="http://schemas.microsoft.com/office/drawing/2014/main" id="{4D135911-DA44-FE5E-A983-EFC0A224AD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B727BE3-04C9-DCE8-65A9-C137961C649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Text Placeholder 4">
            <a:extLst>
              <a:ext uri="{FF2B5EF4-FFF2-40B4-BE49-F238E27FC236}">
                <a16:creationId xmlns:a16="http://schemas.microsoft.com/office/drawing/2014/main" id="{7033D784-5A88-781F-954D-9F7CE755C4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5614595-91FB-2079-DE03-50E9A9948E3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7" name="Date Placeholder 6">
            <a:extLst>
              <a:ext uri="{FF2B5EF4-FFF2-40B4-BE49-F238E27FC236}">
                <a16:creationId xmlns:a16="http://schemas.microsoft.com/office/drawing/2014/main" id="{B193A765-CE94-40B1-23C0-42996AC99B5E}"/>
              </a:ext>
            </a:extLst>
          </p:cNvPr>
          <p:cNvSpPr>
            <a:spLocks noGrp="1"/>
          </p:cNvSpPr>
          <p:nvPr>
            <p:ph type="dt" sz="half" idx="10"/>
          </p:nvPr>
        </p:nvSpPr>
        <p:spPr/>
        <p:txBody>
          <a:bodyPr/>
          <a:lstStyle/>
          <a:p>
            <a:fld id="{5B5BE526-8293-CC47-B9B9-0D882BA9879A}" type="datetimeFigureOut">
              <a:rPr lang="en-AU" smtClean="0"/>
              <a:t>18/8/2025</a:t>
            </a:fld>
            <a:endParaRPr lang="en-AU"/>
          </a:p>
        </p:txBody>
      </p:sp>
      <p:sp>
        <p:nvSpPr>
          <p:cNvPr id="8" name="Footer Placeholder 7">
            <a:extLst>
              <a:ext uri="{FF2B5EF4-FFF2-40B4-BE49-F238E27FC236}">
                <a16:creationId xmlns:a16="http://schemas.microsoft.com/office/drawing/2014/main" id="{6FD352F4-F51F-E4AE-919D-E0C15D6D6820}"/>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A7ED0170-88E2-844E-5CE1-67E4FBE60AE2}"/>
              </a:ext>
            </a:extLst>
          </p:cNvPr>
          <p:cNvSpPr>
            <a:spLocks noGrp="1"/>
          </p:cNvSpPr>
          <p:nvPr>
            <p:ph type="sldNum" sz="quarter" idx="12"/>
          </p:nvPr>
        </p:nvSpPr>
        <p:spPr/>
        <p:txBody>
          <a:bodyPr/>
          <a:lstStyle/>
          <a:p>
            <a:fld id="{357B180E-6480-584F-8F7A-2ABE86E119B4}" type="slidenum">
              <a:rPr lang="en-AU" smtClean="0"/>
              <a:t>‹#›</a:t>
            </a:fld>
            <a:endParaRPr lang="en-AU"/>
          </a:p>
        </p:txBody>
      </p:sp>
    </p:spTree>
    <p:extLst>
      <p:ext uri="{BB962C8B-B14F-4D97-AF65-F5344CB8AC3E}">
        <p14:creationId xmlns:p14="http://schemas.microsoft.com/office/powerpoint/2010/main" val="10479698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tatement">
    <p:bg>
      <p:bgRef idx="1001">
        <a:schemeClr val="bg1"/>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979D7E7-81D7-BD45-ADEC-E83F7EF73EC8}"/>
              </a:ext>
            </a:extLst>
          </p:cNvPr>
          <p:cNvSpPr/>
          <p:nvPr/>
        </p:nvSpPr>
        <p:spPr>
          <a:xfrm>
            <a:off x="11254003" y="5410200"/>
            <a:ext cx="6296" cy="742941"/>
          </a:xfrm>
          <a:custGeom>
            <a:avLst/>
            <a:gdLst>
              <a:gd name="connsiteX0" fmla="*/ 0 w 6296"/>
              <a:gd name="connsiteY0" fmla="*/ 0 h 742941"/>
              <a:gd name="connsiteX1" fmla="*/ 0 w 6296"/>
              <a:gd name="connsiteY1" fmla="*/ 742942 h 742941"/>
            </a:gdLst>
            <a:ahLst/>
            <a:cxnLst>
              <a:cxn ang="0">
                <a:pos x="connsiteX0" y="connsiteY0"/>
              </a:cxn>
              <a:cxn ang="0">
                <a:pos x="connsiteX1" y="connsiteY1"/>
              </a:cxn>
            </a:cxnLst>
            <a:rect l="l" t="t" r="r" b="b"/>
            <a:pathLst>
              <a:path w="6296" h="742941">
                <a:moveTo>
                  <a:pt x="0" y="0"/>
                </a:moveTo>
                <a:lnTo>
                  <a:pt x="0" y="742942"/>
                </a:lnTo>
              </a:path>
            </a:pathLst>
          </a:custGeom>
          <a:ln w="31077" cap="flat">
            <a:solidFill>
              <a:schemeClr val="accent4"/>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6D6EAAA-843B-4F5B-47BF-3A0B75B59A45}"/>
              </a:ext>
            </a:extLst>
          </p:cNvPr>
          <p:cNvSpPr/>
          <p:nvPr/>
        </p:nvSpPr>
        <p:spPr>
          <a:xfrm>
            <a:off x="10866791" y="5761884"/>
            <a:ext cx="742942" cy="6296"/>
          </a:xfrm>
          <a:custGeom>
            <a:avLst/>
            <a:gdLst>
              <a:gd name="connsiteX0" fmla="*/ 742942 w 742942"/>
              <a:gd name="connsiteY0" fmla="*/ 0 h 6296"/>
              <a:gd name="connsiteX1" fmla="*/ 0 w 742942"/>
              <a:gd name="connsiteY1" fmla="*/ 0 h 6296"/>
            </a:gdLst>
            <a:ahLst/>
            <a:cxnLst>
              <a:cxn ang="0">
                <a:pos x="connsiteX0" y="connsiteY0"/>
              </a:cxn>
              <a:cxn ang="0">
                <a:pos x="connsiteX1" y="connsiteY1"/>
              </a:cxn>
            </a:cxnLst>
            <a:rect l="l" t="t" r="r" b="b"/>
            <a:pathLst>
              <a:path w="742942" h="6296">
                <a:moveTo>
                  <a:pt x="742942" y="0"/>
                </a:moveTo>
                <a:lnTo>
                  <a:pt x="0" y="0"/>
                </a:lnTo>
              </a:path>
            </a:pathLst>
          </a:custGeom>
          <a:ln w="31077" cap="flat">
            <a:solidFill>
              <a:schemeClr val="accent4"/>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D5A4CCB8-341A-D7B3-2B2F-C6943129C281}"/>
              </a:ext>
            </a:extLst>
          </p:cNvPr>
          <p:cNvSpPr/>
          <p:nvPr/>
        </p:nvSpPr>
        <p:spPr>
          <a:xfrm>
            <a:off x="11003886" y="5492382"/>
            <a:ext cx="525338" cy="525339"/>
          </a:xfrm>
          <a:custGeom>
            <a:avLst/>
            <a:gdLst>
              <a:gd name="connsiteX0" fmla="*/ 525339 w 525338"/>
              <a:gd name="connsiteY0" fmla="*/ 0 h 525339"/>
              <a:gd name="connsiteX1" fmla="*/ 0 w 525338"/>
              <a:gd name="connsiteY1" fmla="*/ 525339 h 525339"/>
            </a:gdLst>
            <a:ahLst/>
            <a:cxnLst>
              <a:cxn ang="0">
                <a:pos x="connsiteX0" y="connsiteY0"/>
              </a:cxn>
              <a:cxn ang="0">
                <a:pos x="connsiteX1" y="connsiteY1"/>
              </a:cxn>
            </a:cxnLst>
            <a:rect l="l" t="t" r="r" b="b"/>
            <a:pathLst>
              <a:path w="525338" h="525339">
                <a:moveTo>
                  <a:pt x="525339" y="0"/>
                </a:moveTo>
                <a:lnTo>
                  <a:pt x="0" y="525339"/>
                </a:lnTo>
              </a:path>
            </a:pathLst>
          </a:custGeom>
          <a:ln w="31077" cap="flat">
            <a:solidFill>
              <a:schemeClr val="accent4"/>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AA1B2662-9528-65C6-986B-EA4135BF4CA6}"/>
              </a:ext>
            </a:extLst>
          </p:cNvPr>
          <p:cNvSpPr/>
          <p:nvPr/>
        </p:nvSpPr>
        <p:spPr>
          <a:xfrm>
            <a:off x="10981626" y="5492388"/>
            <a:ext cx="525342" cy="525339"/>
          </a:xfrm>
          <a:custGeom>
            <a:avLst/>
            <a:gdLst>
              <a:gd name="connsiteX0" fmla="*/ 525343 w 525342"/>
              <a:gd name="connsiteY0" fmla="*/ 525339 h 525339"/>
              <a:gd name="connsiteX1" fmla="*/ 0 w 525342"/>
              <a:gd name="connsiteY1" fmla="*/ 0 h 525339"/>
            </a:gdLst>
            <a:ahLst/>
            <a:cxnLst>
              <a:cxn ang="0">
                <a:pos x="connsiteX0" y="connsiteY0"/>
              </a:cxn>
              <a:cxn ang="0">
                <a:pos x="connsiteX1" y="connsiteY1"/>
              </a:cxn>
            </a:cxnLst>
            <a:rect l="l" t="t" r="r" b="b"/>
            <a:pathLst>
              <a:path w="525342" h="525339">
                <a:moveTo>
                  <a:pt x="525343" y="525339"/>
                </a:moveTo>
                <a:lnTo>
                  <a:pt x="0" y="0"/>
                </a:lnTo>
              </a:path>
            </a:pathLst>
          </a:custGeom>
          <a:ln w="31077" cap="flat">
            <a:solidFill>
              <a:schemeClr val="accent4"/>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noAutofit/>
          </a:bodyPr>
          <a:lstStyle>
            <a:lvl1pPr>
              <a:defRPr sz="5400" b="0" i="0" cap="all" baseline="0">
                <a:solidFill>
                  <a:schemeClr val="accent1">
                    <a:lumMod val="50000"/>
                  </a:schemeClr>
                </a:solidFill>
                <a:latin typeface="+mj-lt"/>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09600" y="685800"/>
            <a:ext cx="10972800" cy="4514529"/>
          </a:xfrm>
        </p:spPr>
        <p:txBody>
          <a:bodyPr anchor="t">
            <a:noAutofit/>
          </a:bodyPr>
          <a:lstStyle>
            <a:lvl1pPr marL="0" indent="0">
              <a:lnSpc>
                <a:spcPct val="90000"/>
              </a:lnSpc>
              <a:buNone/>
              <a:defRPr sz="7000" b="0" i="0" cap="all" baseline="0">
                <a:latin typeface="+mn-lt"/>
              </a:defRPr>
            </a:lvl1pPr>
            <a:lvl2pPr marL="228600" indent="0">
              <a:lnSpc>
                <a:spcPct val="90000"/>
              </a:lnSpc>
              <a:buNone/>
              <a:defRPr sz="7000" b="0" i="0" cap="all" baseline="0">
                <a:latin typeface="+mn-lt"/>
              </a:defRPr>
            </a:lvl2pPr>
            <a:lvl3pPr marL="457200" indent="0">
              <a:lnSpc>
                <a:spcPct val="90000"/>
              </a:lnSpc>
              <a:buNone/>
              <a:defRPr sz="7000" b="0" i="0" cap="all" baseline="0">
                <a:latin typeface="+mn-lt"/>
              </a:defRPr>
            </a:lvl3pPr>
            <a:lvl4pPr marL="685800" indent="0">
              <a:lnSpc>
                <a:spcPct val="90000"/>
              </a:lnSpc>
              <a:buNone/>
              <a:defRPr sz="7000" b="0" i="0" cap="all" baseline="0">
                <a:latin typeface="+mn-lt"/>
              </a:defRPr>
            </a:lvl4pPr>
            <a:lvl5pPr marL="914400" indent="0">
              <a:lnSpc>
                <a:spcPct val="90000"/>
              </a:lnSpc>
              <a:buNone/>
              <a:defRPr sz="7000" b="0" i="0" cap="all" baseline="0">
                <a:latin typeface="+mn-lt"/>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noAutofit/>
          </a:bodyPr>
          <a:lstStyle/>
          <a:p>
            <a:r>
              <a:rPr lang="en-US"/>
              <a:t>Sample Footer Text</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noAutofit/>
          </a:bodyPr>
          <a:lstStyle/>
          <a:p>
            <a:fld id="{967A35BA-41D5-4E87-94C2-E365E2A3656B}" type="datetime1">
              <a:rPr lang="en-US" smtClean="0"/>
              <a:t>8/18/25</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3478954819"/>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tatement 2">
    <p:bg>
      <p:bgPr>
        <a:solidFill>
          <a:schemeClr val="accent1">
            <a:lumMod val="5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70572EAA-9C03-6737-7961-89F7D9E127AC}"/>
              </a:ext>
            </a:extLst>
          </p:cNvPr>
          <p:cNvSpPr/>
          <p:nvPr/>
        </p:nvSpPr>
        <p:spPr>
          <a:xfrm>
            <a:off x="11250895" y="5430148"/>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accent2"/>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D2A1F66-1FB1-8357-178D-CB1C0F8B7E56}"/>
              </a:ext>
            </a:extLst>
          </p:cNvPr>
          <p:cNvSpPr/>
          <p:nvPr/>
        </p:nvSpPr>
        <p:spPr>
          <a:xfrm>
            <a:off x="685800" y="5780643"/>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accent2"/>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DAD8E75-63C0-8CE8-7E5A-37E4E429140F}"/>
              </a:ext>
            </a:extLst>
          </p:cNvPr>
          <p:cNvSpPr/>
          <p:nvPr/>
        </p:nvSpPr>
        <p:spPr>
          <a:xfrm>
            <a:off x="10998565" y="5512580"/>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accent2"/>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9DF1B2A2-FEB2-CC42-0F0F-71CD13535424}"/>
              </a:ext>
            </a:extLst>
          </p:cNvPr>
          <p:cNvSpPr/>
          <p:nvPr/>
        </p:nvSpPr>
        <p:spPr>
          <a:xfrm>
            <a:off x="10976145" y="5512585"/>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accent2"/>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noAutofit/>
          </a:bodyPr>
          <a:lstStyle>
            <a:lvl1pPr>
              <a:defRPr sz="5400" b="0" i="0" cap="all" baseline="0">
                <a:solidFill>
                  <a:schemeClr val="accent1">
                    <a:lumMod val="50000"/>
                  </a:schemeClr>
                </a:solidFill>
                <a:latin typeface="+mj-lt"/>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685800"/>
            <a:ext cx="10972800" cy="4572000"/>
          </a:xfrm>
        </p:spPr>
        <p:txBody>
          <a:bodyPr vert="horz" lIns="91440" tIns="45720" rIns="91440" bIns="45720" rtlCol="0" anchor="t">
            <a:noAutofit/>
          </a:bodyPr>
          <a:lstStyle>
            <a:lvl1pPr marL="0" indent="0">
              <a:lnSpc>
                <a:spcPct val="90000"/>
              </a:lnSpc>
              <a:buNone/>
              <a:defRPr lang="en-US" sz="7000" b="0" i="0" cap="all" baseline="0" dirty="0">
                <a:latin typeface="+mn-lt"/>
              </a:defRPr>
            </a:lvl1pPr>
            <a:lvl2pPr marL="228600" indent="0">
              <a:lnSpc>
                <a:spcPct val="90000"/>
              </a:lnSpc>
              <a:buNone/>
              <a:defRPr lang="en-US" sz="7000" b="0" i="0" cap="all" baseline="0" dirty="0">
                <a:latin typeface="+mn-lt"/>
              </a:defRPr>
            </a:lvl2pPr>
            <a:lvl3pPr marL="457200" indent="0">
              <a:lnSpc>
                <a:spcPct val="90000"/>
              </a:lnSpc>
              <a:buNone/>
              <a:defRPr lang="en-US" sz="7000" b="0" i="0" cap="all" baseline="0" dirty="0">
                <a:latin typeface="+mn-lt"/>
              </a:defRPr>
            </a:lvl3pPr>
            <a:lvl4pPr marL="685800" indent="0">
              <a:lnSpc>
                <a:spcPct val="90000"/>
              </a:lnSpc>
              <a:buNone/>
              <a:defRPr lang="en-US" sz="7000" b="0" i="0" cap="all" baseline="0" dirty="0">
                <a:latin typeface="+mn-lt"/>
              </a:defRPr>
            </a:lvl4pPr>
            <a:lvl5pPr marL="914400" indent="0">
              <a:lnSpc>
                <a:spcPct val="90000"/>
              </a:lnSpc>
              <a:buNone/>
              <a:defRPr lang="en-US" sz="7000" b="0" i="0" cap="all" baseline="0" dirty="0">
                <a:latin typeface="+mn-lt"/>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noAutofit/>
          </a:bodyPr>
          <a:lstStyle/>
          <a:p>
            <a:r>
              <a:rPr lang="en-US"/>
              <a:t>Sample Footer Text</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noAutofit/>
          </a:bodyPr>
          <a:lstStyle/>
          <a:p>
            <a:fld id="{DA4345C7-9F39-4767-92C9-EBF29396D0A9}" type="datetime1">
              <a:rPr lang="en-US" smtClean="0"/>
              <a:t>8/18/25</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3745733487"/>
      </p:ext>
    </p:extLst>
  </p:cSld>
  <p:clrMapOvr>
    <a:overrideClrMapping bg1="dk1" tx1="lt1" bg2="dk2" tx2="lt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2"/>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622479" y="685800"/>
            <a:ext cx="9140953" cy="2699775"/>
          </a:xfrm>
        </p:spPr>
        <p:txBody>
          <a:bodyPr anchor="t">
            <a:noAutofit/>
          </a:bodyPr>
          <a:lstStyle>
            <a:lvl1pPr marL="164592" indent="-164592">
              <a:lnSpc>
                <a:spcPct val="100000"/>
              </a:lnSpc>
              <a:spcBef>
                <a:spcPts val="0"/>
              </a:spcBef>
              <a:buNone/>
              <a:defRPr sz="5400" b="0" i="0" cap="all" baseline="0">
                <a:solidFill>
                  <a:schemeClr val="bg2"/>
                </a:solidFill>
                <a:latin typeface="+mj-lt"/>
              </a:defRPr>
            </a:lvl1pPr>
          </a:lstStyle>
          <a:p>
            <a:pPr lvl="0"/>
            <a:r>
              <a:rPr lang="en-US" dirty="0"/>
              <a:t>Click to add Quote</a:t>
            </a:r>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noAutofit/>
          </a:bodyPr>
          <a:lstStyle>
            <a:lvl1pPr>
              <a:defRPr>
                <a:solidFill>
                  <a:schemeClr val="bg1"/>
                </a:solidFill>
              </a:defRPr>
            </a:lvl1pPr>
          </a:lstStyle>
          <a:p>
            <a:r>
              <a:rPr lang="en-US"/>
              <a:t>Sample Footer Text</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noAutofit/>
          </a:bodyPr>
          <a:lstStyle>
            <a:lvl1pPr>
              <a:defRPr>
                <a:solidFill>
                  <a:schemeClr val="bg1"/>
                </a:solidFill>
              </a:defRPr>
            </a:lvl1pPr>
          </a:lstStyle>
          <a:p>
            <a:fld id="{4A6891D2-C712-4357-A4F9-7362E459A272}" type="datetime1">
              <a:rPr lang="en-US" smtClean="0"/>
              <a:pPr/>
              <a:t>8/18/25</a:t>
            </a:fld>
            <a:endParaRPr lang="en-US"/>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noAutofit/>
          </a:bodyPr>
          <a:lstStyle>
            <a:lvl1pPr>
              <a:defRPr>
                <a:solidFill>
                  <a:schemeClr val="bg1"/>
                </a:solidFill>
              </a:defRPr>
            </a:lvl1pPr>
          </a:lstStyle>
          <a:p>
            <a:fld id="{AEAA3239-9EA4-4A65-A281-97F994456D9F}" type="slidenum">
              <a:rPr lang="en-US" smtClean="0"/>
              <a:pPr/>
              <a:t>‹#›</a:t>
            </a:fld>
            <a:endParaRPr lang="en-US"/>
          </a:p>
        </p:txBody>
      </p:sp>
      <p:sp>
        <p:nvSpPr>
          <p:cNvPr id="8" name="Freeform: Shape 7">
            <a:extLst>
              <a:ext uri="{FF2B5EF4-FFF2-40B4-BE49-F238E27FC236}">
                <a16:creationId xmlns:a16="http://schemas.microsoft.com/office/drawing/2014/main" id="{FE594965-EF4A-40C0-FED1-CF5564CED970}"/>
              </a:ext>
            </a:extLst>
          </p:cNvPr>
          <p:cNvSpPr/>
          <p:nvPr/>
        </p:nvSpPr>
        <p:spPr>
          <a:xfrm>
            <a:off x="11250895" y="4562061"/>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accent4"/>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69DE90F9-432C-AEEC-88D5-177A0E299391}"/>
              </a:ext>
            </a:extLst>
          </p:cNvPr>
          <p:cNvSpPr/>
          <p:nvPr/>
        </p:nvSpPr>
        <p:spPr>
          <a:xfrm>
            <a:off x="685800" y="4912556"/>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accent4"/>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78ECD3CD-C697-A46B-71F2-D64BD77C395C}"/>
              </a:ext>
            </a:extLst>
          </p:cNvPr>
          <p:cNvSpPr/>
          <p:nvPr/>
        </p:nvSpPr>
        <p:spPr>
          <a:xfrm>
            <a:off x="10998565" y="4644493"/>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accent4"/>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46793A7-6512-567E-DAFF-BB4A63B89DC3}"/>
              </a:ext>
            </a:extLst>
          </p:cNvPr>
          <p:cNvSpPr/>
          <p:nvPr/>
        </p:nvSpPr>
        <p:spPr>
          <a:xfrm>
            <a:off x="10976145" y="4644498"/>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accent4"/>
            </a:solidFill>
            <a:prstDash val="solid"/>
            <a:miter/>
          </a:ln>
        </p:spPr>
        <p:txBody>
          <a:bodyPr rtlCol="0" anchor="ctr"/>
          <a:lstStyle/>
          <a:p>
            <a:endParaRPr lang="en-US"/>
          </a:p>
        </p:txBody>
      </p:sp>
      <p:sp>
        <p:nvSpPr>
          <p:cNvPr id="6" name="Title 5">
            <a:extLst>
              <a:ext uri="{FF2B5EF4-FFF2-40B4-BE49-F238E27FC236}">
                <a16:creationId xmlns:a16="http://schemas.microsoft.com/office/drawing/2014/main" id="{A66A0D5A-6B2D-15B8-4FC0-30535DF01217}"/>
              </a:ext>
            </a:extLst>
          </p:cNvPr>
          <p:cNvSpPr>
            <a:spLocks noGrp="1"/>
          </p:cNvSpPr>
          <p:nvPr>
            <p:ph type="title" hasCustomPrompt="1"/>
          </p:nvPr>
        </p:nvSpPr>
        <p:spPr>
          <a:xfrm>
            <a:off x="612648" y="5486398"/>
            <a:ext cx="10058400" cy="669473"/>
          </a:xfrm>
        </p:spPr>
        <p:txBody>
          <a:bodyPr anchor="ctr">
            <a:normAutofit/>
          </a:bodyPr>
          <a:lstStyle>
            <a:lvl1pPr>
              <a:lnSpc>
                <a:spcPct val="120000"/>
              </a:lnSpc>
              <a:defRPr sz="1800" cap="none" baseline="0">
                <a:solidFill>
                  <a:schemeClr val="bg2"/>
                </a:solidFill>
              </a:defRPr>
            </a:lvl1pPr>
          </a:lstStyle>
          <a:p>
            <a:r>
              <a:rPr lang="en-US" dirty="0"/>
              <a:t>Quote Author</a:t>
            </a:r>
          </a:p>
        </p:txBody>
      </p:sp>
    </p:spTree>
    <p:extLst>
      <p:ext uri="{BB962C8B-B14F-4D97-AF65-F5344CB8AC3E}">
        <p14:creationId xmlns:p14="http://schemas.microsoft.com/office/powerpoint/2010/main" val="4516182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 2">
    <p:bg>
      <p:bgPr>
        <a:solidFill>
          <a:schemeClr val="accent4"/>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D86F34B-87C2-AC58-5483-78C0E5DB477C}"/>
              </a:ext>
            </a:extLst>
          </p:cNvPr>
          <p:cNvSpPr/>
          <p:nvPr/>
        </p:nvSpPr>
        <p:spPr>
          <a:xfrm>
            <a:off x="11254003" y="729226"/>
            <a:ext cx="6296" cy="742941"/>
          </a:xfrm>
          <a:custGeom>
            <a:avLst/>
            <a:gdLst>
              <a:gd name="connsiteX0" fmla="*/ 0 w 6296"/>
              <a:gd name="connsiteY0" fmla="*/ 0 h 742941"/>
              <a:gd name="connsiteX1" fmla="*/ 0 w 6296"/>
              <a:gd name="connsiteY1" fmla="*/ 742942 h 742941"/>
            </a:gdLst>
            <a:ahLst/>
            <a:cxnLst>
              <a:cxn ang="0">
                <a:pos x="connsiteX0" y="connsiteY0"/>
              </a:cxn>
              <a:cxn ang="0">
                <a:pos x="connsiteX1" y="connsiteY1"/>
              </a:cxn>
            </a:cxnLst>
            <a:rect l="l" t="t" r="r" b="b"/>
            <a:pathLst>
              <a:path w="6296" h="742941">
                <a:moveTo>
                  <a:pt x="0" y="0"/>
                </a:moveTo>
                <a:lnTo>
                  <a:pt x="0" y="742942"/>
                </a:lnTo>
              </a:path>
            </a:pathLst>
          </a:custGeom>
          <a:ln w="31077" cap="flat">
            <a:solidFill>
              <a:schemeClr val="bg2"/>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B6B59A7-7C3C-7431-CC9A-51EFBA257959}"/>
              </a:ext>
            </a:extLst>
          </p:cNvPr>
          <p:cNvSpPr/>
          <p:nvPr/>
        </p:nvSpPr>
        <p:spPr>
          <a:xfrm>
            <a:off x="10866791" y="1080910"/>
            <a:ext cx="742942" cy="6296"/>
          </a:xfrm>
          <a:custGeom>
            <a:avLst/>
            <a:gdLst>
              <a:gd name="connsiteX0" fmla="*/ 742942 w 742942"/>
              <a:gd name="connsiteY0" fmla="*/ 0 h 6296"/>
              <a:gd name="connsiteX1" fmla="*/ 0 w 742942"/>
              <a:gd name="connsiteY1" fmla="*/ 0 h 6296"/>
            </a:gdLst>
            <a:ahLst/>
            <a:cxnLst>
              <a:cxn ang="0">
                <a:pos x="connsiteX0" y="connsiteY0"/>
              </a:cxn>
              <a:cxn ang="0">
                <a:pos x="connsiteX1" y="connsiteY1"/>
              </a:cxn>
            </a:cxnLst>
            <a:rect l="l" t="t" r="r" b="b"/>
            <a:pathLst>
              <a:path w="742942" h="6296">
                <a:moveTo>
                  <a:pt x="742942" y="0"/>
                </a:moveTo>
                <a:lnTo>
                  <a:pt x="0" y="0"/>
                </a:lnTo>
              </a:path>
            </a:pathLst>
          </a:custGeom>
          <a:ln w="31077" cap="flat">
            <a:solidFill>
              <a:schemeClr val="bg2"/>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D2D0661-BB9A-E751-A4EB-2C95BF96A560}"/>
              </a:ext>
            </a:extLst>
          </p:cNvPr>
          <p:cNvSpPr/>
          <p:nvPr/>
        </p:nvSpPr>
        <p:spPr>
          <a:xfrm>
            <a:off x="11003886" y="811408"/>
            <a:ext cx="525338" cy="525339"/>
          </a:xfrm>
          <a:custGeom>
            <a:avLst/>
            <a:gdLst>
              <a:gd name="connsiteX0" fmla="*/ 525339 w 525338"/>
              <a:gd name="connsiteY0" fmla="*/ 0 h 525339"/>
              <a:gd name="connsiteX1" fmla="*/ 0 w 525338"/>
              <a:gd name="connsiteY1" fmla="*/ 525339 h 525339"/>
            </a:gdLst>
            <a:ahLst/>
            <a:cxnLst>
              <a:cxn ang="0">
                <a:pos x="connsiteX0" y="connsiteY0"/>
              </a:cxn>
              <a:cxn ang="0">
                <a:pos x="connsiteX1" y="connsiteY1"/>
              </a:cxn>
            </a:cxnLst>
            <a:rect l="l" t="t" r="r" b="b"/>
            <a:pathLst>
              <a:path w="525338" h="525339">
                <a:moveTo>
                  <a:pt x="525339" y="0"/>
                </a:moveTo>
                <a:lnTo>
                  <a:pt x="0" y="525339"/>
                </a:lnTo>
              </a:path>
            </a:pathLst>
          </a:custGeom>
          <a:ln w="31077" cap="flat">
            <a:solidFill>
              <a:schemeClr val="bg2"/>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F09A5AB9-86E5-2BD1-8EFC-49C204619282}"/>
              </a:ext>
            </a:extLst>
          </p:cNvPr>
          <p:cNvSpPr/>
          <p:nvPr/>
        </p:nvSpPr>
        <p:spPr>
          <a:xfrm>
            <a:off x="10981626" y="811414"/>
            <a:ext cx="525342" cy="525339"/>
          </a:xfrm>
          <a:custGeom>
            <a:avLst/>
            <a:gdLst>
              <a:gd name="connsiteX0" fmla="*/ 525343 w 525342"/>
              <a:gd name="connsiteY0" fmla="*/ 525339 h 525339"/>
              <a:gd name="connsiteX1" fmla="*/ 0 w 525342"/>
              <a:gd name="connsiteY1" fmla="*/ 0 h 525339"/>
            </a:gdLst>
            <a:ahLst/>
            <a:cxnLst>
              <a:cxn ang="0">
                <a:pos x="connsiteX0" y="connsiteY0"/>
              </a:cxn>
              <a:cxn ang="0">
                <a:pos x="connsiteX1" y="connsiteY1"/>
              </a:cxn>
            </a:cxnLst>
            <a:rect l="l" t="t" r="r" b="b"/>
            <a:pathLst>
              <a:path w="525342" h="525339">
                <a:moveTo>
                  <a:pt x="525343" y="525339"/>
                </a:moveTo>
                <a:lnTo>
                  <a:pt x="0" y="0"/>
                </a:lnTo>
              </a:path>
            </a:pathLst>
          </a:custGeom>
          <a:ln w="31077" cap="flat">
            <a:solidFill>
              <a:schemeClr val="bg2"/>
            </a:solidFill>
            <a:prstDash val="solid"/>
            <a:miter/>
          </a:ln>
        </p:spPr>
        <p:txBody>
          <a:bodyPr rtlCol="0" anchor="ctr"/>
          <a:lstStyle/>
          <a:p>
            <a:endParaRPr lang="en-US"/>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612647" y="1600200"/>
            <a:ext cx="10055353" cy="3657601"/>
          </a:xfrm>
        </p:spPr>
        <p:txBody>
          <a:bodyPr anchor="b">
            <a:noAutofit/>
          </a:bodyPr>
          <a:lstStyle>
            <a:lvl1pPr marL="164592" indent="-164592">
              <a:lnSpc>
                <a:spcPct val="100000"/>
              </a:lnSpc>
              <a:spcBef>
                <a:spcPts val="0"/>
              </a:spcBef>
              <a:buNone/>
              <a:defRPr sz="5400" b="0" i="0" cap="all" baseline="0">
                <a:solidFill>
                  <a:schemeClr val="bg2"/>
                </a:solidFill>
                <a:latin typeface="+mj-lt"/>
              </a:defRPr>
            </a:lvl1pPr>
          </a:lstStyle>
          <a:p>
            <a:pPr lvl="0"/>
            <a:r>
              <a:rPr lang="en-US" dirty="0"/>
              <a:t>Click to add Quote</a:t>
            </a:r>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noAutofit/>
          </a:bodyPr>
          <a:lstStyle>
            <a:lvl1pPr>
              <a:defRPr>
                <a:solidFill>
                  <a:schemeClr val="bg1"/>
                </a:solidFill>
              </a:defRPr>
            </a:lvl1pPr>
          </a:lstStyle>
          <a:p>
            <a:r>
              <a:rPr lang="en-US"/>
              <a:t>Sample Footer Text</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noAutofit/>
          </a:bodyPr>
          <a:lstStyle>
            <a:lvl1pPr>
              <a:defRPr>
                <a:solidFill>
                  <a:schemeClr val="bg1"/>
                </a:solidFill>
              </a:defRPr>
            </a:lvl1pPr>
          </a:lstStyle>
          <a:p>
            <a:fld id="{234566FD-24FB-4338-A35C-D9AE347B4F66}" type="datetime1">
              <a:rPr lang="en-US" smtClean="0"/>
              <a:pPr/>
              <a:t>8/18/25</a:t>
            </a:fld>
            <a:endParaRPr lang="en-US"/>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noAutofit/>
          </a:bodyPr>
          <a:lstStyle>
            <a:lvl1pPr>
              <a:defRPr>
                <a:solidFill>
                  <a:schemeClr val="bg1"/>
                </a:solidFill>
              </a:defRPr>
            </a:lvl1pPr>
          </a:lstStyle>
          <a:p>
            <a:fld id="{AEAA3239-9EA4-4A65-A281-97F994456D9F}" type="slidenum">
              <a:rPr lang="en-US" smtClean="0"/>
              <a:pPr/>
              <a:t>‹#›</a:t>
            </a:fld>
            <a:endParaRPr lang="en-US"/>
          </a:p>
        </p:txBody>
      </p:sp>
      <p:sp>
        <p:nvSpPr>
          <p:cNvPr id="13" name="Title 5">
            <a:extLst>
              <a:ext uri="{FF2B5EF4-FFF2-40B4-BE49-F238E27FC236}">
                <a16:creationId xmlns:a16="http://schemas.microsoft.com/office/drawing/2014/main" id="{A4A8879E-F637-BA38-C325-517B59E125EE}"/>
              </a:ext>
            </a:extLst>
          </p:cNvPr>
          <p:cNvSpPr>
            <a:spLocks noGrp="1"/>
          </p:cNvSpPr>
          <p:nvPr>
            <p:ph type="title" hasCustomPrompt="1"/>
          </p:nvPr>
        </p:nvSpPr>
        <p:spPr>
          <a:xfrm>
            <a:off x="612648" y="5486398"/>
            <a:ext cx="10058400" cy="669473"/>
          </a:xfrm>
        </p:spPr>
        <p:txBody>
          <a:bodyPr anchor="ctr">
            <a:normAutofit/>
          </a:bodyPr>
          <a:lstStyle>
            <a:lvl1pPr>
              <a:lnSpc>
                <a:spcPct val="120000"/>
              </a:lnSpc>
              <a:defRPr sz="1800" cap="none" baseline="0">
                <a:solidFill>
                  <a:schemeClr val="bg2"/>
                </a:solidFill>
              </a:defRPr>
            </a:lvl1pPr>
          </a:lstStyle>
          <a:p>
            <a:r>
              <a:rPr lang="en-US" dirty="0"/>
              <a:t>Quote Author</a:t>
            </a:r>
          </a:p>
        </p:txBody>
      </p:sp>
    </p:spTree>
    <p:extLst>
      <p:ext uri="{BB962C8B-B14F-4D97-AF65-F5344CB8AC3E}">
        <p14:creationId xmlns:p14="http://schemas.microsoft.com/office/powerpoint/2010/main" val="3879689746"/>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 3">
    <p:bg>
      <p:bgPr>
        <a:solidFill>
          <a:schemeClr val="accent1">
            <a:lumMod val="5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20ED10B2-4172-93C9-B408-242DDBA504A8}"/>
              </a:ext>
            </a:extLst>
          </p:cNvPr>
          <p:cNvSpPr/>
          <p:nvPr/>
        </p:nvSpPr>
        <p:spPr>
          <a:xfrm>
            <a:off x="11250895" y="5430148"/>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accent2"/>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4CF4AA95-C597-81F0-35EA-96B5BA7A12BB}"/>
              </a:ext>
            </a:extLst>
          </p:cNvPr>
          <p:cNvSpPr/>
          <p:nvPr/>
        </p:nvSpPr>
        <p:spPr>
          <a:xfrm>
            <a:off x="685800" y="5780643"/>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accent2"/>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DA37871-D86F-9BA6-1D96-9B3392C2F247}"/>
              </a:ext>
            </a:extLst>
          </p:cNvPr>
          <p:cNvSpPr/>
          <p:nvPr/>
        </p:nvSpPr>
        <p:spPr>
          <a:xfrm>
            <a:off x="10998565" y="5512580"/>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accent2"/>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B203EFA-FE43-9B63-5768-4A3FD1509639}"/>
              </a:ext>
            </a:extLst>
          </p:cNvPr>
          <p:cNvSpPr/>
          <p:nvPr/>
        </p:nvSpPr>
        <p:spPr>
          <a:xfrm>
            <a:off x="10976145" y="5512585"/>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accent2"/>
            </a:solidFill>
            <a:prstDash val="solid"/>
            <a:miter/>
          </a:ln>
        </p:spPr>
        <p:txBody>
          <a:bodyPr rtlCol="0" anchor="ctr"/>
          <a:lstStyle/>
          <a:p>
            <a:endParaRPr lang="en-US"/>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612648" y="868680"/>
            <a:ext cx="9140952" cy="3660746"/>
          </a:xfrm>
        </p:spPr>
        <p:txBody>
          <a:bodyPr anchor="ctr">
            <a:noAutofit/>
          </a:bodyPr>
          <a:lstStyle>
            <a:lvl1pPr marL="164592" indent="-164592">
              <a:lnSpc>
                <a:spcPct val="110000"/>
              </a:lnSpc>
              <a:spcBef>
                <a:spcPts val="0"/>
              </a:spcBef>
              <a:buNone/>
              <a:defRPr sz="5400" b="0" i="0" cap="all" baseline="0">
                <a:solidFill>
                  <a:schemeClr val="bg2"/>
                </a:solidFill>
                <a:latin typeface="+mj-lt"/>
              </a:defRPr>
            </a:lvl1pPr>
          </a:lstStyle>
          <a:p>
            <a:pPr lvl="0"/>
            <a:r>
              <a:rPr lang="en-US" dirty="0"/>
              <a:t>Click to add Quote</a:t>
            </a:r>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noAutofit/>
          </a:bodyPr>
          <a:lstStyle>
            <a:lvl1pPr>
              <a:defRPr>
                <a:solidFill>
                  <a:schemeClr val="bg1"/>
                </a:solidFill>
              </a:defRPr>
            </a:lvl1pPr>
          </a:lstStyle>
          <a:p>
            <a:r>
              <a:rPr lang="en-US"/>
              <a:t>Sample Footer Text</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noAutofit/>
          </a:bodyPr>
          <a:lstStyle>
            <a:lvl1pPr>
              <a:defRPr>
                <a:solidFill>
                  <a:schemeClr val="bg1"/>
                </a:solidFill>
              </a:defRPr>
            </a:lvl1pPr>
          </a:lstStyle>
          <a:p>
            <a:fld id="{D02BF1DD-1BF4-406D-9906-B4846BCC8D55}" type="datetime1">
              <a:rPr lang="en-US" smtClean="0"/>
              <a:pPr/>
              <a:t>8/18/25</a:t>
            </a:fld>
            <a:endParaRPr lang="en-US"/>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noAutofit/>
          </a:bodyPr>
          <a:lstStyle>
            <a:lvl1pPr>
              <a:defRPr>
                <a:solidFill>
                  <a:schemeClr val="bg1"/>
                </a:solidFill>
              </a:defRPr>
            </a:lvl1pPr>
          </a:lstStyle>
          <a:p>
            <a:fld id="{AEAA3239-9EA4-4A65-A281-97F994456D9F}" type="slidenum">
              <a:rPr lang="en-US" smtClean="0"/>
              <a:pPr/>
              <a:t>‹#›</a:t>
            </a:fld>
            <a:endParaRPr lang="en-US"/>
          </a:p>
        </p:txBody>
      </p:sp>
      <p:sp>
        <p:nvSpPr>
          <p:cNvPr id="13" name="Title 12">
            <a:extLst>
              <a:ext uri="{FF2B5EF4-FFF2-40B4-BE49-F238E27FC236}">
                <a16:creationId xmlns:a16="http://schemas.microsoft.com/office/drawing/2014/main" id="{F259B8E5-883A-B6CE-4C6C-F6F48B038CDE}"/>
              </a:ext>
            </a:extLst>
          </p:cNvPr>
          <p:cNvSpPr>
            <a:spLocks noGrp="1"/>
          </p:cNvSpPr>
          <p:nvPr>
            <p:ph type="title" hasCustomPrompt="1"/>
          </p:nvPr>
        </p:nvSpPr>
        <p:spPr>
          <a:xfrm>
            <a:off x="612648" y="4617720"/>
            <a:ext cx="9140951" cy="788609"/>
          </a:xfrm>
        </p:spPr>
        <p:txBody>
          <a:bodyPr anchor="t">
            <a:normAutofit/>
          </a:bodyPr>
          <a:lstStyle>
            <a:lvl1pPr>
              <a:lnSpc>
                <a:spcPct val="120000"/>
              </a:lnSpc>
              <a:defRPr sz="1800" cap="none" baseline="0">
                <a:solidFill>
                  <a:schemeClr val="bg2"/>
                </a:solidFill>
              </a:defRPr>
            </a:lvl1pPr>
          </a:lstStyle>
          <a:p>
            <a:r>
              <a:rPr lang="en-US" dirty="0"/>
              <a:t>Quote Author</a:t>
            </a:r>
          </a:p>
        </p:txBody>
      </p:sp>
    </p:spTree>
    <p:extLst>
      <p:ext uri="{BB962C8B-B14F-4D97-AF65-F5344CB8AC3E}">
        <p14:creationId xmlns:p14="http://schemas.microsoft.com/office/powerpoint/2010/main" val="30671017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685800"/>
            <a:ext cx="10963655" cy="1133170"/>
          </a:xfrm>
        </p:spPr>
        <p:txBody>
          <a:bodyPr anchor="b">
            <a:noAutofit/>
          </a:bodyPr>
          <a:lstStyle/>
          <a:p>
            <a:r>
              <a:rPr lang="en-US" dirty="0"/>
              <a:t>Click to edit Master title style</a:t>
            </a:r>
          </a:p>
        </p:txBody>
      </p:sp>
      <p:sp>
        <p:nvSpPr>
          <p:cNvPr id="4" name="Content Placeholder 3">
            <a:extLst>
              <a:ext uri="{FF2B5EF4-FFF2-40B4-BE49-F238E27FC236}">
                <a16:creationId xmlns:a16="http://schemas.microsoft.com/office/drawing/2014/main" id="{6627D5A5-84C3-7EDE-A8EB-2DE057DE46AB}"/>
              </a:ext>
            </a:extLst>
          </p:cNvPr>
          <p:cNvSpPr>
            <a:spLocks noGrp="1"/>
          </p:cNvSpPr>
          <p:nvPr>
            <p:ph sz="quarter" idx="15"/>
          </p:nvPr>
        </p:nvSpPr>
        <p:spPr>
          <a:xfrm>
            <a:off x="612775" y="1965960"/>
            <a:ext cx="5074920" cy="4195763"/>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9">
            <a:extLst>
              <a:ext uri="{FF2B5EF4-FFF2-40B4-BE49-F238E27FC236}">
                <a16:creationId xmlns:a16="http://schemas.microsoft.com/office/drawing/2014/main" id="{D54150AE-A7C6-D328-35D7-F5B840930E3B}"/>
              </a:ext>
            </a:extLst>
          </p:cNvPr>
          <p:cNvSpPr>
            <a:spLocks noGrp="1"/>
          </p:cNvSpPr>
          <p:nvPr>
            <p:ph sz="quarter" idx="16"/>
          </p:nvPr>
        </p:nvSpPr>
        <p:spPr>
          <a:xfrm>
            <a:off x="6470969" y="1965960"/>
            <a:ext cx="5075237" cy="4195763"/>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noAutofit/>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noAutofit/>
          </a:bodyPr>
          <a:lstStyle/>
          <a:p>
            <a:fld id="{CD0A52C9-A7D6-4EB8-8F3D-1519181DDC1D}" type="datetime1">
              <a:rPr lang="en-US" smtClean="0"/>
              <a:t>8/18/25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33032204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FA77448-F1DA-CAC1-9B05-8F5CE65586ED}"/>
              </a:ext>
            </a:extLst>
          </p:cNvPr>
          <p:cNvSpPr>
            <a:spLocks noGrp="1"/>
          </p:cNvSpPr>
          <p:nvPr>
            <p:ph type="title"/>
          </p:nvPr>
        </p:nvSpPr>
        <p:spPr>
          <a:xfrm>
            <a:off x="612647" y="685800"/>
            <a:ext cx="10963655" cy="1133170"/>
          </a:xfrm>
        </p:spPr>
        <p:txBody>
          <a:bodyPr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40080" y="1878566"/>
            <a:ext cx="5074920" cy="559834"/>
          </a:xfrm>
        </p:spPr>
        <p:txBody>
          <a:bodyPr anchor="b">
            <a:noAutofit/>
          </a:bodyPr>
          <a:lstStyle>
            <a:lvl1pPr marL="0" indent="0">
              <a:lnSpc>
                <a:spcPct val="90000"/>
              </a:lnSpc>
              <a:buNone/>
              <a:defRPr sz="16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497572" y="1878566"/>
            <a:ext cx="5075556" cy="559834"/>
          </a:xfrm>
        </p:spPr>
        <p:txBody>
          <a:bodyPr anchor="b">
            <a:noAutofit/>
          </a:bodyPr>
          <a:lstStyle>
            <a:lvl1pPr marL="0" indent="0">
              <a:lnSpc>
                <a:spcPct val="90000"/>
              </a:lnSpc>
              <a:buNone/>
              <a:defRPr sz="16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776AAF7-C632-FCD0-6A60-E0EA4A52F229}"/>
              </a:ext>
            </a:extLst>
          </p:cNvPr>
          <p:cNvSpPr>
            <a:spLocks noGrp="1"/>
          </p:cNvSpPr>
          <p:nvPr>
            <p:ph sz="quarter" idx="15"/>
          </p:nvPr>
        </p:nvSpPr>
        <p:spPr>
          <a:xfrm>
            <a:off x="609600" y="2514600"/>
            <a:ext cx="5075238" cy="3659188"/>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1">
            <a:extLst>
              <a:ext uri="{FF2B5EF4-FFF2-40B4-BE49-F238E27FC236}">
                <a16:creationId xmlns:a16="http://schemas.microsoft.com/office/drawing/2014/main" id="{CD998360-6973-27D8-8B08-ACAE10572B32}"/>
              </a:ext>
            </a:extLst>
          </p:cNvPr>
          <p:cNvSpPr>
            <a:spLocks noGrp="1"/>
          </p:cNvSpPr>
          <p:nvPr>
            <p:ph sz="quarter" idx="16"/>
          </p:nvPr>
        </p:nvSpPr>
        <p:spPr>
          <a:xfrm>
            <a:off x="6497572" y="2514600"/>
            <a:ext cx="5075556" cy="3659188"/>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noAutofit/>
          </a:bodyPr>
          <a:lstStyle/>
          <a:p>
            <a:r>
              <a:rPr lang="en-US"/>
              <a:t>Sample Footer Text</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noAutofit/>
          </a:bodyPr>
          <a:lstStyle/>
          <a:p>
            <a:fld id="{2E9CE581-A048-42A8-B14C-488A3338D2F0}" type="datetime1">
              <a:rPr lang="en-US" smtClean="0"/>
              <a:t>8/18/25</a:t>
            </a:fld>
            <a:endParaRPr lang="en-US"/>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21317433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F5184-1DAA-DFF4-A408-3D5DD1517148}"/>
              </a:ext>
            </a:extLst>
          </p:cNvPr>
          <p:cNvSpPr>
            <a:spLocks noGrp="1"/>
          </p:cNvSpPr>
          <p:nvPr>
            <p:ph type="title"/>
          </p:nvPr>
        </p:nvSpPr>
        <p:spPr>
          <a:xfrm>
            <a:off x="612647" y="685800"/>
            <a:ext cx="10963655" cy="1133170"/>
          </a:xfrm>
        </p:spPr>
        <p:txBody>
          <a:bodyPr anchor="b">
            <a:noAutofit/>
          </a:bodyPr>
          <a:lstStyle/>
          <a:p>
            <a:r>
              <a:rPr lang="en-US" dirty="0"/>
              <a:t>Click to edit Master title style</a:t>
            </a:r>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noAutofit/>
          </a:bodyPr>
          <a:lstStyle/>
          <a:p>
            <a:r>
              <a:rPr lang="en-US"/>
              <a:t>Sample Footer Text</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noAutofit/>
          </a:bodyPr>
          <a:lstStyle/>
          <a:p>
            <a:fld id="{F37B15FB-E45F-4977-9C40-BB6531CE6EA6}" type="datetime1">
              <a:rPr lang="en-US" smtClean="0"/>
              <a:t>8/18/25</a:t>
            </a:fld>
            <a:endParaRPr lang="en-US"/>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25931212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noAutofit/>
          </a:bodyPr>
          <a:lstStyle/>
          <a:p>
            <a:r>
              <a:rPr lang="en-US"/>
              <a:t>Sample Footer Text</a:t>
            </a:r>
          </a:p>
        </p:txBody>
      </p:sp>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noAutofit/>
          </a:bodyPr>
          <a:lstStyle/>
          <a:p>
            <a:fld id="{18922BC5-E711-4A36-A80E-0A418F83672D}" type="datetime1">
              <a:rPr lang="en-US" smtClean="0"/>
              <a:t>8/18/25</a:t>
            </a:fld>
            <a:endParaRPr lang="en-US"/>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24866900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A9EA653-B766-E096-036C-1C173E2991BD}"/>
              </a:ext>
            </a:extLst>
          </p:cNvPr>
          <p:cNvSpPr>
            <a:spLocks noGrp="1"/>
          </p:cNvSpPr>
          <p:nvPr>
            <p:ph type="title"/>
          </p:nvPr>
        </p:nvSpPr>
        <p:spPr>
          <a:xfrm>
            <a:off x="612647" y="685800"/>
            <a:ext cx="3654553" cy="3643916"/>
          </a:xfrm>
        </p:spPr>
        <p:txBody>
          <a:bodyPr anchor="t">
            <a:noAutofit/>
          </a:bodyPr>
          <a:lstStyle>
            <a:lvl1pPr>
              <a:defRPr sz="5400"/>
            </a:lvl1pPr>
          </a:lstStyle>
          <a:p>
            <a:r>
              <a:rPr lang="en-US" dirty="0"/>
              <a:t>Click to edit Master title style</a:t>
            </a:r>
          </a:p>
        </p:txBody>
      </p:sp>
      <p:sp>
        <p:nvSpPr>
          <p:cNvPr id="9" name="Text Placeholder 3">
            <a:extLst>
              <a:ext uri="{FF2B5EF4-FFF2-40B4-BE49-F238E27FC236}">
                <a16:creationId xmlns:a16="http://schemas.microsoft.com/office/drawing/2014/main" id="{31845593-CC30-27D6-3F82-E2BA784C49F2}"/>
              </a:ext>
            </a:extLst>
          </p:cNvPr>
          <p:cNvSpPr>
            <a:spLocks noGrp="1"/>
          </p:cNvSpPr>
          <p:nvPr>
            <p:ph type="body" sz="half" idx="2"/>
          </p:nvPr>
        </p:nvSpPr>
        <p:spPr>
          <a:xfrm>
            <a:off x="612647" y="4526280"/>
            <a:ext cx="3654553" cy="1621111"/>
          </a:xfrm>
        </p:spPr>
        <p:txBody>
          <a:bodyPr anchor="b">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4876801" y="685800"/>
            <a:ext cx="6699502" cy="5486400"/>
          </a:xfrm>
        </p:spPr>
        <p:txBody>
          <a:bodyPr vert="horz" lIns="9144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US" sz="14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noAutofit/>
          </a:bodyPr>
          <a:lstStyle/>
          <a:p>
            <a:r>
              <a:rPr lang="en-US"/>
              <a:t>Sample Footer Text</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noAutofit/>
          </a:bodyPr>
          <a:lstStyle/>
          <a:p>
            <a:fld id="{81D94988-488B-40CC-9623-27A54F95F7B4}" type="datetime1">
              <a:rPr lang="en-US" smtClean="0"/>
              <a:t>8/18/25</a:t>
            </a:fld>
            <a:endParaRPr lang="en-US"/>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1682711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7564-193B-87B3-A59D-3AD183057337}"/>
              </a:ext>
            </a:extLst>
          </p:cNvPr>
          <p:cNvSpPr>
            <a:spLocks noGrp="1"/>
          </p:cNvSpPr>
          <p:nvPr>
            <p:ph type="title"/>
          </p:nvPr>
        </p:nvSpPr>
        <p:spPr/>
        <p:txBody>
          <a:bodyPr/>
          <a:lstStyle/>
          <a:p>
            <a:r>
              <a:rPr lang="en-GB"/>
              <a:t>Click to edit Master title style</a:t>
            </a:r>
            <a:endParaRPr lang="en-AU"/>
          </a:p>
        </p:txBody>
      </p:sp>
      <p:sp>
        <p:nvSpPr>
          <p:cNvPr id="3" name="Date Placeholder 2">
            <a:extLst>
              <a:ext uri="{FF2B5EF4-FFF2-40B4-BE49-F238E27FC236}">
                <a16:creationId xmlns:a16="http://schemas.microsoft.com/office/drawing/2014/main" id="{65292911-C6F5-369F-7918-2607455949BF}"/>
              </a:ext>
            </a:extLst>
          </p:cNvPr>
          <p:cNvSpPr>
            <a:spLocks noGrp="1"/>
          </p:cNvSpPr>
          <p:nvPr>
            <p:ph type="dt" sz="half" idx="10"/>
          </p:nvPr>
        </p:nvSpPr>
        <p:spPr/>
        <p:txBody>
          <a:bodyPr/>
          <a:lstStyle/>
          <a:p>
            <a:fld id="{5B5BE526-8293-CC47-B9B9-0D882BA9879A}" type="datetimeFigureOut">
              <a:rPr lang="en-AU" smtClean="0"/>
              <a:t>18/8/2025</a:t>
            </a:fld>
            <a:endParaRPr lang="en-AU"/>
          </a:p>
        </p:txBody>
      </p:sp>
      <p:sp>
        <p:nvSpPr>
          <p:cNvPr id="4" name="Footer Placeholder 3">
            <a:extLst>
              <a:ext uri="{FF2B5EF4-FFF2-40B4-BE49-F238E27FC236}">
                <a16:creationId xmlns:a16="http://schemas.microsoft.com/office/drawing/2014/main" id="{62AFF748-CA46-7EE1-1D7A-D34778A9A48D}"/>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022EFBFD-7D79-630F-0AA9-777428D5F1BF}"/>
              </a:ext>
            </a:extLst>
          </p:cNvPr>
          <p:cNvSpPr>
            <a:spLocks noGrp="1"/>
          </p:cNvSpPr>
          <p:nvPr>
            <p:ph type="sldNum" sz="quarter" idx="12"/>
          </p:nvPr>
        </p:nvSpPr>
        <p:spPr/>
        <p:txBody>
          <a:bodyPr/>
          <a:lstStyle/>
          <a:p>
            <a:fld id="{357B180E-6480-584F-8F7A-2ABE86E119B4}" type="slidenum">
              <a:rPr lang="en-AU" smtClean="0"/>
              <a:t>‹#›</a:t>
            </a:fld>
            <a:endParaRPr lang="en-AU"/>
          </a:p>
        </p:txBody>
      </p:sp>
    </p:spTree>
    <p:extLst>
      <p:ext uri="{BB962C8B-B14F-4D97-AF65-F5344CB8AC3E}">
        <p14:creationId xmlns:p14="http://schemas.microsoft.com/office/powerpoint/2010/main" val="32759813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612647" y="685800"/>
            <a:ext cx="3654553" cy="3643916"/>
          </a:xfrm>
        </p:spPr>
        <p:txBody>
          <a:bodyPr anchor="t">
            <a:noAutofit/>
          </a:bodyPr>
          <a:lstStyle>
            <a:lvl1pPr>
              <a:defRPr sz="5400"/>
            </a:lvl1pPr>
          </a:lstStyle>
          <a:p>
            <a:r>
              <a:rPr lang="en-US" dirty="0"/>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12647" y="4526280"/>
            <a:ext cx="3654553" cy="1621111"/>
          </a:xfrm>
        </p:spPr>
        <p:txBody>
          <a:bodyPr anchor="b">
            <a:no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hasCustomPrompt="1"/>
          </p:nvPr>
        </p:nvSpPr>
        <p:spPr>
          <a:xfrm>
            <a:off x="4872039" y="685800"/>
            <a:ext cx="6699502" cy="5442639"/>
          </a:xfrm>
          <a:blipFill>
            <a:blip r:embed="rId2">
              <a:alphaModFix amt="60000"/>
            </a:blip>
            <a:stretch>
              <a:fillRect/>
            </a:stretch>
          </a:blipFill>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a:t>
            </a:r>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noAutofit/>
          </a:bodyPr>
          <a:lstStyle/>
          <a:p>
            <a:r>
              <a:rPr lang="en-US"/>
              <a:t>Sample Footer Text</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noAutofit/>
          </a:bodyPr>
          <a:lstStyle/>
          <a:p>
            <a:fld id="{FA3C7011-18F0-49E4-85C9-3E22BE44E3EB}" type="datetime1">
              <a:rPr lang="en-US" smtClean="0"/>
              <a:t>8/18/25</a:t>
            </a:fld>
            <a:endParaRPr lang="en-US"/>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3338568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onclusion">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8" y="685800"/>
            <a:ext cx="10972800" cy="1828800"/>
          </a:xfrm>
        </p:spPr>
        <p:txBody>
          <a:bodyPr anchor="b">
            <a:noAutofit/>
          </a:bodyPr>
          <a:lstStyle>
            <a:lvl1pPr>
              <a:defRPr sz="9000"/>
            </a:lvl1pPr>
          </a:lstStyle>
          <a:p>
            <a:r>
              <a:rPr lang="en-US" dirty="0"/>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612775" y="3429000"/>
            <a:ext cx="10972800" cy="2743198"/>
          </a:xfrm>
        </p:spPr>
        <p:txBody>
          <a:bodyPr>
            <a:noAutofit/>
          </a:bodyPr>
          <a:lstStyle>
            <a:lvl1pPr marL="0" indent="0">
              <a:buNone/>
              <a:defRPr sz="1400"/>
            </a:lvl1pPr>
            <a:lvl2pPr marL="228600" indent="0">
              <a:buNone/>
              <a:defRPr sz="1400"/>
            </a:lvl2pPr>
            <a:lvl3pPr marL="457200" indent="0">
              <a:buNone/>
              <a:defRPr sz="1400"/>
            </a:lvl3pPr>
            <a:lvl4pPr marL="685800" indent="0">
              <a:buNone/>
              <a:defRPr sz="1400"/>
            </a:lvl4pPr>
            <a:lvl5pPr marL="914400" indent="0">
              <a:buNone/>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A07EC6D5-3C89-D412-4A74-4DD843571D29}"/>
              </a:ext>
            </a:extLst>
          </p:cNvPr>
          <p:cNvCxnSpPr/>
          <p:nvPr userDrawn="1"/>
        </p:nvCxnSpPr>
        <p:spPr>
          <a:xfrm>
            <a:off x="621792" y="2895600"/>
            <a:ext cx="10963656"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noAutofit/>
          </a:body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noAutofit/>
          </a:bodyPr>
          <a:lstStyle/>
          <a:p>
            <a:fld id="{8B1E6060-C53E-4F28-8D83-0C4FB26C4A3F}" type="datetime1">
              <a:rPr lang="en-US" smtClean="0"/>
              <a:t>8/18/25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1286020673"/>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onclusion 2">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FAB975A1-C2E9-D1D4-3C6F-7296B13798B1}"/>
              </a:ext>
            </a:extLst>
          </p:cNvPr>
          <p:cNvSpPr/>
          <p:nvPr/>
        </p:nvSpPr>
        <p:spPr>
          <a:xfrm>
            <a:off x="11254003" y="729226"/>
            <a:ext cx="6296" cy="742941"/>
          </a:xfrm>
          <a:custGeom>
            <a:avLst/>
            <a:gdLst>
              <a:gd name="connsiteX0" fmla="*/ 0 w 6296"/>
              <a:gd name="connsiteY0" fmla="*/ 0 h 742941"/>
              <a:gd name="connsiteX1" fmla="*/ 0 w 6296"/>
              <a:gd name="connsiteY1" fmla="*/ 742942 h 742941"/>
            </a:gdLst>
            <a:ahLst/>
            <a:cxnLst>
              <a:cxn ang="0">
                <a:pos x="connsiteX0" y="connsiteY0"/>
              </a:cxn>
              <a:cxn ang="0">
                <a:pos x="connsiteX1" y="connsiteY1"/>
              </a:cxn>
            </a:cxnLst>
            <a:rect l="l" t="t" r="r" b="b"/>
            <a:pathLst>
              <a:path w="6296" h="742941">
                <a:moveTo>
                  <a:pt x="0" y="0"/>
                </a:moveTo>
                <a:lnTo>
                  <a:pt x="0" y="742942"/>
                </a:lnTo>
              </a:path>
            </a:pathLst>
          </a:custGeom>
          <a:ln w="31077" cap="flat">
            <a:solidFill>
              <a:schemeClr val="accent4"/>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B243F218-F67B-B464-9035-A6AA389E6224}"/>
              </a:ext>
            </a:extLst>
          </p:cNvPr>
          <p:cNvSpPr/>
          <p:nvPr/>
        </p:nvSpPr>
        <p:spPr>
          <a:xfrm>
            <a:off x="10866791" y="1080910"/>
            <a:ext cx="742942" cy="6296"/>
          </a:xfrm>
          <a:custGeom>
            <a:avLst/>
            <a:gdLst>
              <a:gd name="connsiteX0" fmla="*/ 742942 w 742942"/>
              <a:gd name="connsiteY0" fmla="*/ 0 h 6296"/>
              <a:gd name="connsiteX1" fmla="*/ 0 w 742942"/>
              <a:gd name="connsiteY1" fmla="*/ 0 h 6296"/>
            </a:gdLst>
            <a:ahLst/>
            <a:cxnLst>
              <a:cxn ang="0">
                <a:pos x="connsiteX0" y="connsiteY0"/>
              </a:cxn>
              <a:cxn ang="0">
                <a:pos x="connsiteX1" y="connsiteY1"/>
              </a:cxn>
            </a:cxnLst>
            <a:rect l="l" t="t" r="r" b="b"/>
            <a:pathLst>
              <a:path w="742942" h="6296">
                <a:moveTo>
                  <a:pt x="742942" y="0"/>
                </a:moveTo>
                <a:lnTo>
                  <a:pt x="0" y="0"/>
                </a:lnTo>
              </a:path>
            </a:pathLst>
          </a:custGeom>
          <a:ln w="31077" cap="flat">
            <a:solidFill>
              <a:schemeClr val="accent4"/>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1F0E05A-E796-C1AE-DCB2-706459874FC1}"/>
              </a:ext>
            </a:extLst>
          </p:cNvPr>
          <p:cNvSpPr/>
          <p:nvPr/>
        </p:nvSpPr>
        <p:spPr>
          <a:xfrm>
            <a:off x="11003886" y="811408"/>
            <a:ext cx="525338" cy="525339"/>
          </a:xfrm>
          <a:custGeom>
            <a:avLst/>
            <a:gdLst>
              <a:gd name="connsiteX0" fmla="*/ 525339 w 525338"/>
              <a:gd name="connsiteY0" fmla="*/ 0 h 525339"/>
              <a:gd name="connsiteX1" fmla="*/ 0 w 525338"/>
              <a:gd name="connsiteY1" fmla="*/ 525339 h 525339"/>
            </a:gdLst>
            <a:ahLst/>
            <a:cxnLst>
              <a:cxn ang="0">
                <a:pos x="connsiteX0" y="connsiteY0"/>
              </a:cxn>
              <a:cxn ang="0">
                <a:pos x="connsiteX1" y="connsiteY1"/>
              </a:cxn>
            </a:cxnLst>
            <a:rect l="l" t="t" r="r" b="b"/>
            <a:pathLst>
              <a:path w="525338" h="525339">
                <a:moveTo>
                  <a:pt x="525339" y="0"/>
                </a:moveTo>
                <a:lnTo>
                  <a:pt x="0" y="525339"/>
                </a:lnTo>
              </a:path>
            </a:pathLst>
          </a:custGeom>
          <a:ln w="31077" cap="flat">
            <a:solidFill>
              <a:schemeClr val="accent4"/>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C863187-9C01-45D7-5737-0DEACAA80C83}"/>
              </a:ext>
            </a:extLst>
          </p:cNvPr>
          <p:cNvSpPr/>
          <p:nvPr/>
        </p:nvSpPr>
        <p:spPr>
          <a:xfrm>
            <a:off x="10981626" y="811414"/>
            <a:ext cx="525342" cy="525339"/>
          </a:xfrm>
          <a:custGeom>
            <a:avLst/>
            <a:gdLst>
              <a:gd name="connsiteX0" fmla="*/ 525343 w 525342"/>
              <a:gd name="connsiteY0" fmla="*/ 525339 h 525339"/>
              <a:gd name="connsiteX1" fmla="*/ 0 w 525342"/>
              <a:gd name="connsiteY1" fmla="*/ 0 h 525339"/>
            </a:gdLst>
            <a:ahLst/>
            <a:cxnLst>
              <a:cxn ang="0">
                <a:pos x="connsiteX0" y="connsiteY0"/>
              </a:cxn>
              <a:cxn ang="0">
                <a:pos x="connsiteX1" y="connsiteY1"/>
              </a:cxn>
            </a:cxnLst>
            <a:rect l="l" t="t" r="r" b="b"/>
            <a:pathLst>
              <a:path w="525342" h="525339">
                <a:moveTo>
                  <a:pt x="525343" y="525339"/>
                </a:moveTo>
                <a:lnTo>
                  <a:pt x="0" y="0"/>
                </a:lnTo>
              </a:path>
            </a:pathLst>
          </a:custGeom>
          <a:ln w="31077" cap="flat">
            <a:solidFill>
              <a:schemeClr val="accent4"/>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8" y="685800"/>
            <a:ext cx="8226424" cy="3725056"/>
          </a:xfrm>
        </p:spPr>
        <p:txBody>
          <a:bodyPr anchor="b">
            <a:noAutofit/>
          </a:bodyPr>
          <a:lstStyle>
            <a:lvl1pPr>
              <a:defRPr sz="9000"/>
            </a:lvl1pPr>
          </a:lstStyle>
          <a:p>
            <a:r>
              <a:rPr lang="en-US" dirty="0"/>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612777" y="4572000"/>
            <a:ext cx="8226424" cy="1608008"/>
          </a:xfrm>
        </p:spPr>
        <p:txBody>
          <a:bodyPr>
            <a:noAutofit/>
          </a:bodyPr>
          <a:lstStyle>
            <a:lvl1pPr marL="0" indent="0">
              <a:buNone/>
              <a:defRPr sz="1800"/>
            </a:lvl1pPr>
            <a:lvl2pPr marL="228600" indent="0">
              <a:buNone/>
              <a:defRPr sz="1800"/>
            </a:lvl2pPr>
            <a:lvl3pPr marL="457200" indent="0">
              <a:buNone/>
              <a:defRPr sz="1800"/>
            </a:lvl3pPr>
            <a:lvl4pPr marL="685800" indent="0">
              <a:buNone/>
              <a:defRPr sz="1800"/>
            </a:lvl4pPr>
            <a:lvl5pPr marL="914400" indent="0">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noAutofit/>
          </a:body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noAutofit/>
          </a:bodyPr>
          <a:lstStyle/>
          <a:p>
            <a:fld id="{1D3D1E3E-5DD4-4BAD-A138-1254BF94C224}" type="datetime1">
              <a:rPr lang="en-US" smtClean="0"/>
              <a:t>8/18/25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2638250664"/>
      </p:ext>
    </p:extLst>
  </p:cSld>
  <p:clrMapOvr>
    <a:overrideClrMapping bg1="dk1" tx1="lt1" bg2="dk2" tx2="lt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Title with Pictur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77CE2-4402-942B-FD26-6E29BDAB9B47}"/>
              </a:ext>
            </a:extLst>
          </p:cNvPr>
          <p:cNvSpPr>
            <a:spLocks noGrp="1"/>
          </p:cNvSpPr>
          <p:nvPr>
            <p:ph type="title"/>
          </p:nvPr>
        </p:nvSpPr>
        <p:spPr>
          <a:xfrm>
            <a:off x="402336" y="731407"/>
            <a:ext cx="6480450" cy="3038878"/>
          </a:xfrm>
        </p:spPr>
        <p:txBody>
          <a:bodyPr anchor="t">
            <a:normAutofit/>
          </a:bodyPr>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FF79075-DF30-526B-9548-3F9D7EF9FAA8}"/>
              </a:ext>
            </a:extLst>
          </p:cNvPr>
          <p:cNvSpPr>
            <a:spLocks noGrp="1"/>
          </p:cNvSpPr>
          <p:nvPr>
            <p:ph type="body" idx="1"/>
          </p:nvPr>
        </p:nvSpPr>
        <p:spPr>
          <a:xfrm>
            <a:off x="429315" y="5264528"/>
            <a:ext cx="6577526" cy="1001354"/>
          </a:xfrm>
        </p:spPr>
        <p:txBody>
          <a:bodyPr anchor="ctr">
            <a:normAutofit/>
          </a:bodyPr>
          <a:lstStyle>
            <a:lvl1pPr marL="0" indent="0">
              <a:buNone/>
              <a:defRPr sz="18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CEC3F3D2-CADD-A94F-6739-CCCDA6C6FA8C}"/>
              </a:ext>
            </a:extLst>
          </p:cNvPr>
          <p:cNvSpPr>
            <a:spLocks noGrp="1"/>
          </p:cNvSpPr>
          <p:nvPr>
            <p:ph type="ftr" sz="quarter" idx="11"/>
          </p:nvPr>
        </p:nvSpPr>
        <p:spPr>
          <a:xfrm>
            <a:off x="426780" y="6426091"/>
            <a:ext cx="4357544" cy="365125"/>
          </a:xfrm>
        </p:spPr>
        <p:txBody>
          <a:bodyPr/>
          <a:lstStyle/>
          <a:p>
            <a:r>
              <a:rPr lang="en-US"/>
              <a:t>Sample Footer Text</a:t>
            </a:r>
          </a:p>
        </p:txBody>
      </p:sp>
      <p:sp>
        <p:nvSpPr>
          <p:cNvPr id="4" name="Date Placeholder 3">
            <a:extLst>
              <a:ext uri="{FF2B5EF4-FFF2-40B4-BE49-F238E27FC236}">
                <a16:creationId xmlns:a16="http://schemas.microsoft.com/office/drawing/2014/main" id="{40CC541E-3AF5-9564-CE04-E4B86459DBE0}"/>
              </a:ext>
            </a:extLst>
          </p:cNvPr>
          <p:cNvSpPr>
            <a:spLocks noGrp="1"/>
          </p:cNvSpPr>
          <p:nvPr>
            <p:ph type="dt" sz="half" idx="10"/>
          </p:nvPr>
        </p:nvSpPr>
        <p:spPr>
          <a:xfrm>
            <a:off x="4932188" y="6426091"/>
            <a:ext cx="1431447" cy="365125"/>
          </a:xfrm>
        </p:spPr>
        <p:txBody>
          <a:bodyPr/>
          <a:lstStyle/>
          <a:p>
            <a:fld id="{395357C0-6E0D-46EB-9F8F-43803F348F24}" type="datetime1">
              <a:rPr lang="en-US" smtClean="0"/>
              <a:t>8/18/25</a:t>
            </a:fld>
            <a:endParaRPr lang="en-US"/>
          </a:p>
        </p:txBody>
      </p:sp>
      <p:sp>
        <p:nvSpPr>
          <p:cNvPr id="6" name="Slide Number Placeholder 5">
            <a:extLst>
              <a:ext uri="{FF2B5EF4-FFF2-40B4-BE49-F238E27FC236}">
                <a16:creationId xmlns:a16="http://schemas.microsoft.com/office/drawing/2014/main" id="{C3C772A7-7F28-0EB0-D243-BCC6917DADA2}"/>
              </a:ext>
            </a:extLst>
          </p:cNvPr>
          <p:cNvSpPr>
            <a:spLocks noGrp="1"/>
          </p:cNvSpPr>
          <p:nvPr>
            <p:ph type="sldNum" sz="quarter" idx="12"/>
          </p:nvPr>
        </p:nvSpPr>
        <p:spPr>
          <a:xfrm>
            <a:off x="6382685" y="6426091"/>
            <a:ext cx="603114" cy="365125"/>
          </a:xfrm>
        </p:spPr>
        <p:txBody>
          <a:bodyPr/>
          <a:lstStyle/>
          <a:p>
            <a:fld id="{DD84031F-D6BF-4677-B12E-7D8B88BA70F7}" type="slidenum">
              <a:rPr lang="en-US" smtClean="0"/>
              <a:t>‹#›</a:t>
            </a:fld>
            <a:endParaRPr lang="en-US" dirty="0"/>
          </a:p>
        </p:txBody>
      </p:sp>
      <p:sp>
        <p:nvSpPr>
          <p:cNvPr id="9" name="Picture Placeholder 8">
            <a:extLst>
              <a:ext uri="{FF2B5EF4-FFF2-40B4-BE49-F238E27FC236}">
                <a16:creationId xmlns:a16="http://schemas.microsoft.com/office/drawing/2014/main" id="{6D3F2A15-2C96-2533-3F11-3EFA30B56716}"/>
              </a:ext>
            </a:extLst>
          </p:cNvPr>
          <p:cNvSpPr>
            <a:spLocks noGrp="1"/>
          </p:cNvSpPr>
          <p:nvPr>
            <p:ph type="pic" sz="quarter" idx="13" hasCustomPrompt="1"/>
          </p:nvPr>
        </p:nvSpPr>
        <p:spPr>
          <a:xfrm>
            <a:off x="7620000" y="0"/>
            <a:ext cx="4571999" cy="6858000"/>
          </a:xfrm>
          <a:blipFill>
            <a:blip r:embed="rId2">
              <a:alphaModFix amt="70000"/>
            </a:blip>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dirty="0"/>
              <a:t> </a:t>
            </a:r>
          </a:p>
        </p:txBody>
      </p:sp>
      <p:cxnSp>
        <p:nvCxnSpPr>
          <p:cNvPr id="10" name="Straight Connector 9">
            <a:extLst>
              <a:ext uri="{FF2B5EF4-FFF2-40B4-BE49-F238E27FC236}">
                <a16:creationId xmlns:a16="http://schemas.microsoft.com/office/drawing/2014/main" id="{5022CE8C-DC47-AF8A-A37E-C04D364B8D63}"/>
              </a:ext>
            </a:extLst>
          </p:cNvPr>
          <p:cNvCxnSpPr>
            <a:cxnSpLocks/>
          </p:cNvCxnSpPr>
          <p:nvPr/>
        </p:nvCxnSpPr>
        <p:spPr>
          <a:xfrm>
            <a:off x="533400" y="6324773"/>
            <a:ext cx="648045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735A6ADE-4FF0-6E84-4D25-A3E7A481303D}"/>
              </a:ext>
            </a:extLst>
          </p:cNvPr>
          <p:cNvCxnSpPr>
            <a:cxnSpLocks/>
          </p:cNvCxnSpPr>
          <p:nvPr/>
        </p:nvCxnSpPr>
        <p:spPr>
          <a:xfrm>
            <a:off x="533400" y="5184424"/>
            <a:ext cx="6460509"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5B306735-74E7-C788-FB5F-7BC551ED5CDD}"/>
              </a:ext>
            </a:extLst>
          </p:cNvPr>
          <p:cNvCxnSpPr>
            <a:cxnSpLocks/>
          </p:cNvCxnSpPr>
          <p:nvPr/>
        </p:nvCxnSpPr>
        <p:spPr>
          <a:xfrm>
            <a:off x="533400" y="512722"/>
            <a:ext cx="6456409" cy="0"/>
          </a:xfrm>
          <a:prstGeom prst="line">
            <a:avLst/>
          </a:prstGeom>
          <a:ln w="47625">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9072559"/>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 preserve="1">
  <p:cSld name="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99679" y="332308"/>
            <a:ext cx="11253667" cy="909921"/>
          </a:xfrm>
        </p:spPr>
        <p:txBody>
          <a:bodyPr anchor="b"/>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02336" y="1488931"/>
            <a:ext cx="11253668" cy="47007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3C889C35-F31B-4EAB-A4E6-687A63844314}" type="datetime1">
              <a:rPr lang="en-US" smtClean="0"/>
              <a:t>8/18/25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A04AB0D3-0312-25C6-7159-3EBA07E82C60}"/>
              </a:ext>
            </a:extLst>
          </p:cNvPr>
          <p:cNvCxnSpPr>
            <a:cxnSpLocks/>
          </p:cNvCxnSpPr>
          <p:nvPr/>
        </p:nvCxnSpPr>
        <p:spPr>
          <a:xfrm>
            <a:off x="530352" y="1357303"/>
            <a:ext cx="11159163"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3845122"/>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Title with Picture 2">
    <p:bg>
      <p:bgRef idx="1001">
        <a:schemeClr val="bg1"/>
      </p:bgRef>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AAFFBF3-C898-85FC-D25A-592E29515C23}"/>
              </a:ext>
            </a:extLst>
          </p:cNvPr>
          <p:cNvSpPr>
            <a:spLocks noGrp="1"/>
          </p:cNvSpPr>
          <p:nvPr>
            <p:ph type="pic" sz="quarter" idx="13" hasCustomPrompt="1"/>
          </p:nvPr>
        </p:nvSpPr>
        <p:spPr>
          <a:xfrm>
            <a:off x="0" y="0"/>
            <a:ext cx="12192000" cy="6858000"/>
          </a:xfrm>
          <a:custGeom>
            <a:avLst/>
            <a:gdLst>
              <a:gd name="connsiteX0" fmla="*/ 510023 w 12192000"/>
              <a:gd name="connsiteY0" fmla="*/ 505353 h 6858000"/>
              <a:gd name="connsiteX1" fmla="*/ 510023 w 12192000"/>
              <a:gd name="connsiteY1" fmla="*/ 6352647 h 6858000"/>
              <a:gd name="connsiteX2" fmla="*/ 5415398 w 12192000"/>
              <a:gd name="connsiteY2" fmla="*/ 6352647 h 6858000"/>
              <a:gd name="connsiteX3" fmla="*/ 5415398 w 12192000"/>
              <a:gd name="connsiteY3" fmla="*/ 505353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510023" y="505353"/>
                </a:moveTo>
                <a:lnTo>
                  <a:pt x="510023" y="6352647"/>
                </a:lnTo>
                <a:lnTo>
                  <a:pt x="5415398" y="6352647"/>
                </a:lnTo>
                <a:lnTo>
                  <a:pt x="5415398" y="505353"/>
                </a:lnTo>
                <a:close/>
                <a:moveTo>
                  <a:pt x="0" y="0"/>
                </a:moveTo>
                <a:lnTo>
                  <a:pt x="12192000" y="0"/>
                </a:lnTo>
                <a:lnTo>
                  <a:pt x="12192000" y="6858000"/>
                </a:lnTo>
                <a:lnTo>
                  <a:pt x="0" y="6858000"/>
                </a:lnTo>
                <a:close/>
              </a:path>
            </a:pathLst>
          </a:custGeom>
          <a:blipFill>
            <a:blip r:embed="rId2">
              <a:alphaModFix amt="70000"/>
            </a:blip>
            <a:stretch>
              <a:fillRect/>
            </a:stretch>
          </a:blipFill>
          <a:effectLst>
            <a:innerShdw blurRad="215900" dist="25400" dir="13500000">
              <a:prstClr val="black">
                <a:alpha val="15000"/>
              </a:prstClr>
            </a:innerShdw>
          </a:effectLst>
        </p:spPr>
        <p:txBody>
          <a:bodyPr wrap="square">
            <a:noAutofit/>
          </a:bodyPr>
          <a:lstStyle>
            <a:lvl1pPr marL="0" indent="0">
              <a:buNone/>
              <a:defRPr/>
            </a:lvl1pPr>
          </a:lstStyle>
          <a:p>
            <a:r>
              <a:rPr lang="en-US" dirty="0"/>
              <a:t> </a:t>
            </a:r>
          </a:p>
        </p:txBody>
      </p:sp>
      <p:sp>
        <p:nvSpPr>
          <p:cNvPr id="2" name="Title 1">
            <a:extLst>
              <a:ext uri="{FF2B5EF4-FFF2-40B4-BE49-F238E27FC236}">
                <a16:creationId xmlns:a16="http://schemas.microsoft.com/office/drawing/2014/main" id="{60877CE2-4402-942B-FD26-6E29BDAB9B47}"/>
              </a:ext>
            </a:extLst>
          </p:cNvPr>
          <p:cNvSpPr>
            <a:spLocks noGrp="1"/>
          </p:cNvSpPr>
          <p:nvPr>
            <p:ph type="title"/>
          </p:nvPr>
        </p:nvSpPr>
        <p:spPr>
          <a:xfrm>
            <a:off x="839297" y="1136691"/>
            <a:ext cx="4135970" cy="3038878"/>
          </a:xfrm>
        </p:spPr>
        <p:txBody>
          <a:bodyPr anchor="t">
            <a:normAutofit/>
          </a:bodyPr>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FF79075-DF30-526B-9548-3F9D7EF9FAA8}"/>
              </a:ext>
            </a:extLst>
          </p:cNvPr>
          <p:cNvSpPr>
            <a:spLocks noGrp="1"/>
          </p:cNvSpPr>
          <p:nvPr>
            <p:ph type="body" idx="1"/>
          </p:nvPr>
        </p:nvSpPr>
        <p:spPr>
          <a:xfrm>
            <a:off x="842093" y="5282217"/>
            <a:ext cx="4136599" cy="947146"/>
          </a:xfrm>
        </p:spPr>
        <p:txBody>
          <a:bodyPr anchor="t">
            <a:normAutofit/>
          </a:bodyPr>
          <a:lstStyle>
            <a:lvl1pPr marL="0" indent="0">
              <a:buNone/>
              <a:defRPr sz="18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CEC3F3D2-CADD-A94F-6739-CCCDA6C6FA8C}"/>
              </a:ext>
            </a:extLst>
          </p:cNvPr>
          <p:cNvSpPr>
            <a:spLocks noGrp="1"/>
          </p:cNvSpPr>
          <p:nvPr>
            <p:ph type="ftr" sz="quarter" idx="11"/>
          </p:nvPr>
        </p:nvSpPr>
        <p:spPr>
          <a:xfrm>
            <a:off x="402336" y="6426091"/>
            <a:ext cx="3877552" cy="365125"/>
          </a:xfrm>
        </p:spPr>
        <p:txBody>
          <a:bodyPr/>
          <a:lstStyle>
            <a:lvl1pPr>
              <a:defRPr>
                <a:solidFill>
                  <a:schemeClr val="bg1">
                    <a:alpha val="60000"/>
                  </a:schemeClr>
                </a:solidFill>
                <a:effectLst>
                  <a:outerShdw blurRad="38100" dist="38100" dir="2700000" algn="tl">
                    <a:srgbClr val="000000">
                      <a:alpha val="43137"/>
                    </a:srgbClr>
                  </a:outerShdw>
                </a:effectLst>
              </a:defRPr>
            </a:lvl1pPr>
          </a:lstStyle>
          <a:p>
            <a:r>
              <a:rPr lang="en-US"/>
              <a:t>Sample Footer Text</a:t>
            </a:r>
          </a:p>
        </p:txBody>
      </p:sp>
      <p:sp>
        <p:nvSpPr>
          <p:cNvPr id="4" name="Date Placeholder 3">
            <a:extLst>
              <a:ext uri="{FF2B5EF4-FFF2-40B4-BE49-F238E27FC236}">
                <a16:creationId xmlns:a16="http://schemas.microsoft.com/office/drawing/2014/main" id="{40CC541E-3AF5-9564-CE04-E4B86459DBE0}"/>
              </a:ext>
            </a:extLst>
          </p:cNvPr>
          <p:cNvSpPr>
            <a:spLocks noGrp="1"/>
          </p:cNvSpPr>
          <p:nvPr>
            <p:ph type="dt" sz="half" idx="10"/>
          </p:nvPr>
        </p:nvSpPr>
        <p:spPr/>
        <p:txBody>
          <a:bodyPr/>
          <a:lstStyle>
            <a:lvl1pPr>
              <a:defRPr>
                <a:solidFill>
                  <a:schemeClr val="bg1">
                    <a:alpha val="60000"/>
                  </a:schemeClr>
                </a:solidFill>
                <a:effectLst>
                  <a:outerShdw blurRad="38100" dist="38100" dir="2700000" algn="tl">
                    <a:srgbClr val="000000">
                      <a:alpha val="43137"/>
                    </a:srgbClr>
                  </a:outerShdw>
                </a:effectLst>
              </a:defRPr>
            </a:lvl1pPr>
          </a:lstStyle>
          <a:p>
            <a:fld id="{AAD51419-3F0D-4A1E-BC8B-A018756B4625}" type="datetime1">
              <a:rPr lang="en-US" smtClean="0"/>
              <a:t>8/18/25</a:t>
            </a:fld>
            <a:endParaRPr lang="en-US"/>
          </a:p>
        </p:txBody>
      </p:sp>
      <p:sp>
        <p:nvSpPr>
          <p:cNvPr id="6" name="Slide Number Placeholder 5">
            <a:extLst>
              <a:ext uri="{FF2B5EF4-FFF2-40B4-BE49-F238E27FC236}">
                <a16:creationId xmlns:a16="http://schemas.microsoft.com/office/drawing/2014/main" id="{C3C772A7-7F28-0EB0-D243-BCC6917DADA2}"/>
              </a:ext>
            </a:extLst>
          </p:cNvPr>
          <p:cNvSpPr>
            <a:spLocks noGrp="1"/>
          </p:cNvSpPr>
          <p:nvPr>
            <p:ph type="sldNum" sz="quarter" idx="12"/>
          </p:nvPr>
        </p:nvSpPr>
        <p:spPr/>
        <p:txBody>
          <a:bodyPr/>
          <a:lstStyle>
            <a:lvl1pPr>
              <a:defRPr>
                <a:solidFill>
                  <a:schemeClr val="bg1">
                    <a:alpha val="60000"/>
                  </a:schemeClr>
                </a:solidFill>
                <a:effectLst>
                  <a:outerShdw blurRad="38100" dist="38100" dir="2700000" algn="tl">
                    <a:srgbClr val="000000">
                      <a:alpha val="43137"/>
                    </a:srgbClr>
                  </a:outerShdw>
                </a:effectLst>
              </a:defRPr>
            </a:lvl1pPr>
          </a:lstStyle>
          <a:p>
            <a:fld id="{DD84031F-D6BF-4677-B12E-7D8B88BA70F7}" type="slidenum">
              <a:rPr lang="en-US" smtClean="0"/>
              <a:t>‹#›</a:t>
            </a:fld>
            <a:endParaRPr lang="en-US"/>
          </a:p>
        </p:txBody>
      </p:sp>
      <p:cxnSp>
        <p:nvCxnSpPr>
          <p:cNvPr id="8" name="Straight Connector 7">
            <a:extLst>
              <a:ext uri="{FF2B5EF4-FFF2-40B4-BE49-F238E27FC236}">
                <a16:creationId xmlns:a16="http://schemas.microsoft.com/office/drawing/2014/main" id="{A280C4FA-D5DF-A52F-5EBC-E1A231F643A5}"/>
              </a:ext>
            </a:extLst>
          </p:cNvPr>
          <p:cNvCxnSpPr>
            <a:cxnSpLocks/>
          </p:cNvCxnSpPr>
          <p:nvPr/>
        </p:nvCxnSpPr>
        <p:spPr>
          <a:xfrm>
            <a:off x="944438" y="5162641"/>
            <a:ext cx="4030829"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22BEF2C1-7030-5074-0586-5EBAF7D59A33}"/>
              </a:ext>
            </a:extLst>
          </p:cNvPr>
          <p:cNvCxnSpPr>
            <a:cxnSpLocks/>
          </p:cNvCxnSpPr>
          <p:nvPr/>
        </p:nvCxnSpPr>
        <p:spPr>
          <a:xfrm>
            <a:off x="944438" y="904533"/>
            <a:ext cx="4036971" cy="0"/>
          </a:xfrm>
          <a:prstGeom prst="line">
            <a:avLst/>
          </a:prstGeom>
          <a:ln w="4445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8831035"/>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Title with Picture 3">
    <p:bg>
      <p:bgRef idx="1001">
        <a:schemeClr val="bg1"/>
      </p:bgRef>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B1F847F0-1D67-5F49-6571-5F248F11275B}"/>
              </a:ext>
            </a:extLst>
          </p:cNvPr>
          <p:cNvCxnSpPr>
            <a:cxnSpLocks/>
          </p:cNvCxnSpPr>
          <p:nvPr/>
        </p:nvCxnSpPr>
        <p:spPr>
          <a:xfrm>
            <a:off x="8173214" y="530425"/>
            <a:ext cx="3485386" cy="0"/>
          </a:xfrm>
          <a:prstGeom prst="line">
            <a:avLst/>
          </a:prstGeom>
          <a:ln w="41275">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A280C4FA-D5DF-A52F-5EBC-E1A231F643A5}"/>
              </a:ext>
            </a:extLst>
          </p:cNvPr>
          <p:cNvCxnSpPr>
            <a:cxnSpLocks/>
          </p:cNvCxnSpPr>
          <p:nvPr/>
        </p:nvCxnSpPr>
        <p:spPr>
          <a:xfrm>
            <a:off x="8173214" y="5498461"/>
            <a:ext cx="3485386"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60877CE2-4402-942B-FD26-6E29BDAB9B47}"/>
              </a:ext>
            </a:extLst>
          </p:cNvPr>
          <p:cNvSpPr>
            <a:spLocks noGrp="1"/>
          </p:cNvSpPr>
          <p:nvPr>
            <p:ph type="title"/>
          </p:nvPr>
        </p:nvSpPr>
        <p:spPr>
          <a:xfrm>
            <a:off x="8043968" y="768351"/>
            <a:ext cx="3685656" cy="2843527"/>
          </a:xfrm>
        </p:spPr>
        <p:txBody>
          <a:bodyPr anchor="t">
            <a:normAutofit/>
          </a:bodyPr>
          <a:lstStyle>
            <a:lvl1pPr>
              <a:defRPr sz="4400"/>
            </a:lvl1pPr>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6D3F2A15-2C96-2533-3F11-3EFA30B56716}"/>
              </a:ext>
            </a:extLst>
          </p:cNvPr>
          <p:cNvSpPr>
            <a:spLocks noGrp="1"/>
          </p:cNvSpPr>
          <p:nvPr>
            <p:ph type="pic" sz="quarter" idx="13" hasCustomPrompt="1"/>
          </p:nvPr>
        </p:nvSpPr>
        <p:spPr>
          <a:xfrm>
            <a:off x="0" y="0"/>
            <a:ext cx="7605681" cy="6858000"/>
          </a:xfrm>
          <a:blipFill>
            <a:blip r:embed="rId2">
              <a:alphaModFix amt="70000"/>
            </a:blip>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dirty="0"/>
              <a:t> </a:t>
            </a:r>
          </a:p>
        </p:txBody>
      </p:sp>
      <p:sp>
        <p:nvSpPr>
          <p:cNvPr id="3" name="Text Placeholder 2">
            <a:extLst>
              <a:ext uri="{FF2B5EF4-FFF2-40B4-BE49-F238E27FC236}">
                <a16:creationId xmlns:a16="http://schemas.microsoft.com/office/drawing/2014/main" id="{4FF79075-DF30-526B-9548-3F9D7EF9FAA8}"/>
              </a:ext>
            </a:extLst>
          </p:cNvPr>
          <p:cNvSpPr>
            <a:spLocks noGrp="1"/>
          </p:cNvSpPr>
          <p:nvPr>
            <p:ph type="body" idx="1"/>
          </p:nvPr>
        </p:nvSpPr>
        <p:spPr>
          <a:xfrm>
            <a:off x="8073978" y="5681133"/>
            <a:ext cx="3655646" cy="664191"/>
          </a:xfrm>
        </p:spPr>
        <p:txBody>
          <a:bodyPr anchor="t">
            <a:normAutofit/>
          </a:bodyPr>
          <a:lstStyle>
            <a:lvl1pPr marL="0" indent="0">
              <a:buNone/>
              <a:defRPr sz="18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11" name="Footer Placeholder 10">
            <a:extLst>
              <a:ext uri="{FF2B5EF4-FFF2-40B4-BE49-F238E27FC236}">
                <a16:creationId xmlns:a16="http://schemas.microsoft.com/office/drawing/2014/main" id="{E2571521-DF5C-DF9C-1A62-5F1513FC610C}"/>
              </a:ext>
            </a:extLst>
          </p:cNvPr>
          <p:cNvSpPr>
            <a:spLocks noGrp="1"/>
          </p:cNvSpPr>
          <p:nvPr>
            <p:ph type="ftr" sz="quarter" idx="15"/>
          </p:nvPr>
        </p:nvSpPr>
        <p:spPr>
          <a:xfrm>
            <a:off x="8073978" y="6426091"/>
            <a:ext cx="2295058" cy="365125"/>
          </a:xfrm>
        </p:spPr>
        <p:txBody>
          <a:bodyPr/>
          <a:lstStyle/>
          <a:p>
            <a:r>
              <a:rPr lang="en-US" dirty="0"/>
              <a:t>Sample Footer Text</a:t>
            </a:r>
          </a:p>
        </p:txBody>
      </p:sp>
      <p:sp>
        <p:nvSpPr>
          <p:cNvPr id="10" name="Date Placeholder 9">
            <a:extLst>
              <a:ext uri="{FF2B5EF4-FFF2-40B4-BE49-F238E27FC236}">
                <a16:creationId xmlns:a16="http://schemas.microsoft.com/office/drawing/2014/main" id="{1135B836-FBFB-89F8-B972-11036B55F5CF}"/>
              </a:ext>
            </a:extLst>
          </p:cNvPr>
          <p:cNvSpPr>
            <a:spLocks noGrp="1"/>
          </p:cNvSpPr>
          <p:nvPr>
            <p:ph type="dt" sz="half" idx="14"/>
          </p:nvPr>
        </p:nvSpPr>
        <p:spPr>
          <a:xfrm>
            <a:off x="10298013" y="6426091"/>
            <a:ext cx="875825" cy="365125"/>
          </a:xfrm>
        </p:spPr>
        <p:txBody>
          <a:bodyPr/>
          <a:lstStyle/>
          <a:p>
            <a:fld id="{DB416C6F-BD23-48A3-9D04-6B6FEC3702B5}" type="datetime1">
              <a:rPr lang="en-US" smtClean="0"/>
              <a:t>8/18/25</a:t>
            </a:fld>
            <a:endParaRPr lang="en-US"/>
          </a:p>
        </p:txBody>
      </p:sp>
      <p:sp>
        <p:nvSpPr>
          <p:cNvPr id="12" name="Slide Number Placeholder 11">
            <a:extLst>
              <a:ext uri="{FF2B5EF4-FFF2-40B4-BE49-F238E27FC236}">
                <a16:creationId xmlns:a16="http://schemas.microsoft.com/office/drawing/2014/main" id="{50AD8387-A9F9-E9E2-1138-08C0AA495719}"/>
              </a:ext>
            </a:extLst>
          </p:cNvPr>
          <p:cNvSpPr>
            <a:spLocks noGrp="1"/>
          </p:cNvSpPr>
          <p:nvPr>
            <p:ph type="sldNum" sz="quarter" idx="16"/>
          </p:nvPr>
        </p:nvSpPr>
        <p:spPr/>
        <p:txBody>
          <a:bodyPr/>
          <a:lstStyle/>
          <a:p>
            <a:fld id="{DD84031F-D6BF-4677-B12E-7D8B88BA70F7}" type="slidenum">
              <a:rPr lang="en-US" smtClean="0"/>
              <a:t>‹#›</a:t>
            </a:fld>
            <a:endParaRPr lang="en-US"/>
          </a:p>
        </p:txBody>
      </p:sp>
    </p:spTree>
    <p:extLst>
      <p:ext uri="{BB962C8B-B14F-4D97-AF65-F5344CB8AC3E}">
        <p14:creationId xmlns:p14="http://schemas.microsoft.com/office/powerpoint/2010/main" val="1248316846"/>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Title with Picture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77CE2-4402-942B-FD26-6E29BDAB9B47}"/>
              </a:ext>
            </a:extLst>
          </p:cNvPr>
          <p:cNvSpPr>
            <a:spLocks noGrp="1"/>
          </p:cNvSpPr>
          <p:nvPr>
            <p:ph type="title"/>
          </p:nvPr>
        </p:nvSpPr>
        <p:spPr>
          <a:xfrm>
            <a:off x="429901" y="5056743"/>
            <a:ext cx="11339400" cy="966902"/>
          </a:xfrm>
        </p:spPr>
        <p:txBody>
          <a:bodyPr anchor="b">
            <a:normAutofit/>
          </a:bodyPr>
          <a:lstStyle>
            <a:lvl1pPr>
              <a:defRPr sz="4800">
                <a:solidFill>
                  <a:schemeClr val="tx1"/>
                </a:solidFill>
              </a:defRPr>
            </a:lvl1pPr>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6D3F2A15-2C96-2533-3F11-3EFA30B56716}"/>
              </a:ext>
            </a:extLst>
          </p:cNvPr>
          <p:cNvSpPr>
            <a:spLocks noGrp="1"/>
          </p:cNvSpPr>
          <p:nvPr>
            <p:ph type="pic" sz="quarter" idx="13" hasCustomPrompt="1"/>
          </p:nvPr>
        </p:nvSpPr>
        <p:spPr>
          <a:xfrm>
            <a:off x="0" y="0"/>
            <a:ext cx="12192000" cy="4930912"/>
          </a:xfrm>
          <a:blipFill>
            <a:blip r:embed="rId2">
              <a:alphaModFix amt="70000"/>
            </a:blip>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dirty="0"/>
              <a:t> </a:t>
            </a:r>
          </a:p>
        </p:txBody>
      </p:sp>
      <p:sp>
        <p:nvSpPr>
          <p:cNvPr id="3" name="Text Placeholder 2">
            <a:extLst>
              <a:ext uri="{FF2B5EF4-FFF2-40B4-BE49-F238E27FC236}">
                <a16:creationId xmlns:a16="http://schemas.microsoft.com/office/drawing/2014/main" id="{4FF79075-DF30-526B-9548-3F9D7EF9FAA8}"/>
              </a:ext>
            </a:extLst>
          </p:cNvPr>
          <p:cNvSpPr>
            <a:spLocks noGrp="1"/>
          </p:cNvSpPr>
          <p:nvPr>
            <p:ph type="body" idx="1"/>
          </p:nvPr>
        </p:nvSpPr>
        <p:spPr>
          <a:xfrm>
            <a:off x="429902" y="5979576"/>
            <a:ext cx="11339400" cy="365126"/>
          </a:xfrm>
        </p:spPr>
        <p:txBody>
          <a:bodyPr anchor="t">
            <a:normAutofit/>
          </a:bodyPr>
          <a:lstStyle>
            <a:lvl1pPr marL="0" indent="0">
              <a:buNone/>
              <a:defRPr sz="18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8" name="Footer Placeholder 7">
            <a:extLst>
              <a:ext uri="{FF2B5EF4-FFF2-40B4-BE49-F238E27FC236}">
                <a16:creationId xmlns:a16="http://schemas.microsoft.com/office/drawing/2014/main" id="{3F256503-7989-932D-DE04-B424AC0B97DF}"/>
              </a:ext>
            </a:extLst>
          </p:cNvPr>
          <p:cNvSpPr>
            <a:spLocks noGrp="1"/>
          </p:cNvSpPr>
          <p:nvPr>
            <p:ph type="ftr" sz="quarter" idx="15"/>
          </p:nvPr>
        </p:nvSpPr>
        <p:spPr/>
        <p:txBody>
          <a:bodyPr/>
          <a:lstStyle/>
          <a:p>
            <a:r>
              <a:rPr lang="en-US"/>
              <a:t>Sample Footer Text</a:t>
            </a:r>
          </a:p>
        </p:txBody>
      </p:sp>
      <p:sp>
        <p:nvSpPr>
          <p:cNvPr id="7" name="Date Placeholder 6">
            <a:extLst>
              <a:ext uri="{FF2B5EF4-FFF2-40B4-BE49-F238E27FC236}">
                <a16:creationId xmlns:a16="http://schemas.microsoft.com/office/drawing/2014/main" id="{623E99C9-C336-E83E-56A6-D68659547CAF}"/>
              </a:ext>
            </a:extLst>
          </p:cNvPr>
          <p:cNvSpPr>
            <a:spLocks noGrp="1"/>
          </p:cNvSpPr>
          <p:nvPr>
            <p:ph type="dt" sz="half" idx="14"/>
          </p:nvPr>
        </p:nvSpPr>
        <p:spPr/>
        <p:txBody>
          <a:bodyPr/>
          <a:lstStyle/>
          <a:p>
            <a:fld id="{C135F28A-0986-4E7B-B35D-341D39FBD191}" type="datetime1">
              <a:rPr lang="en-US" smtClean="0"/>
              <a:t>8/18/25</a:t>
            </a:fld>
            <a:endParaRPr lang="en-US"/>
          </a:p>
        </p:txBody>
      </p:sp>
      <p:sp>
        <p:nvSpPr>
          <p:cNvPr id="10" name="Slide Number Placeholder 9">
            <a:extLst>
              <a:ext uri="{FF2B5EF4-FFF2-40B4-BE49-F238E27FC236}">
                <a16:creationId xmlns:a16="http://schemas.microsoft.com/office/drawing/2014/main" id="{757A77FC-B384-BD30-0961-237F594F200F}"/>
              </a:ext>
            </a:extLst>
          </p:cNvPr>
          <p:cNvSpPr>
            <a:spLocks noGrp="1"/>
          </p:cNvSpPr>
          <p:nvPr>
            <p:ph type="sldNum" sz="quarter" idx="16"/>
          </p:nvPr>
        </p:nvSpPr>
        <p:spPr/>
        <p:txBody>
          <a:bodyPr/>
          <a:lstStyle/>
          <a:p>
            <a:fld id="{DD84031F-D6BF-4677-B12E-7D8B88BA70F7}" type="slidenum">
              <a:rPr lang="en-US" smtClean="0"/>
              <a:t>‹#›</a:t>
            </a:fld>
            <a:endParaRPr lang="en-US"/>
          </a:p>
        </p:txBody>
      </p:sp>
    </p:spTree>
    <p:extLst>
      <p:ext uri="{BB962C8B-B14F-4D97-AF65-F5344CB8AC3E}">
        <p14:creationId xmlns:p14="http://schemas.microsoft.com/office/powerpoint/2010/main" val="4012798924"/>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Tit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4DF58-285B-E151-006A-D88C36BBB753}"/>
              </a:ext>
            </a:extLst>
          </p:cNvPr>
          <p:cNvSpPr>
            <a:spLocks noGrp="1"/>
          </p:cNvSpPr>
          <p:nvPr>
            <p:ph type="ctrTitle"/>
          </p:nvPr>
        </p:nvSpPr>
        <p:spPr>
          <a:xfrm>
            <a:off x="419238" y="398050"/>
            <a:ext cx="9635668" cy="3671398"/>
          </a:xfrm>
        </p:spPr>
        <p:txBody>
          <a:bodyPr vert="horz" lIns="91440" tIns="45720" rIns="91440" bIns="45720" rtlCol="0" anchor="t">
            <a:normAutofit/>
          </a:bodyPr>
          <a:lstStyle>
            <a:lvl1pPr>
              <a:defRPr lang="en-US" sz="6600" dirty="0">
                <a:solidFill>
                  <a:schemeClr val="accent1"/>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F9206861-2B51-5BD1-EB7B-C21E31ED4CF6}"/>
              </a:ext>
            </a:extLst>
          </p:cNvPr>
          <p:cNvSpPr>
            <a:spLocks noGrp="1"/>
          </p:cNvSpPr>
          <p:nvPr>
            <p:ph type="subTitle" idx="1"/>
          </p:nvPr>
        </p:nvSpPr>
        <p:spPr>
          <a:xfrm>
            <a:off x="432322" y="5669280"/>
            <a:ext cx="9620300" cy="756807"/>
          </a:xfrm>
        </p:spPr>
        <p:txBody>
          <a:bodyPr vert="horz" lIns="91440" tIns="45720" rIns="91440" bIns="45720" rtlCol="0">
            <a:normAutofit/>
          </a:bodyPr>
          <a:lstStyle>
            <a:lvl1pPr marL="0" indent="0">
              <a:buNone/>
              <a:defRPr lang="en-US" dirty="0"/>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822DDD77-F8A9-7EC7-8615-6A38937CE728}"/>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98AB215-86A6-6EC5-BC27-7962FA84A1AE}"/>
              </a:ext>
            </a:extLst>
          </p:cNvPr>
          <p:cNvSpPr>
            <a:spLocks noGrp="1"/>
          </p:cNvSpPr>
          <p:nvPr>
            <p:ph type="dt" sz="half" idx="10"/>
          </p:nvPr>
        </p:nvSpPr>
        <p:spPr/>
        <p:txBody>
          <a:bodyPr/>
          <a:lstStyle/>
          <a:p>
            <a:fld id="{DD9686BE-81E0-4285-A95D-6934CDF6209E}" type="datetime1">
              <a:rPr lang="en-US" smtClean="0"/>
              <a:t>8/18/25</a:t>
            </a:fld>
            <a:endParaRPr lang="en-US"/>
          </a:p>
        </p:txBody>
      </p:sp>
      <p:sp>
        <p:nvSpPr>
          <p:cNvPr id="6" name="Slide Number Placeholder 5">
            <a:extLst>
              <a:ext uri="{FF2B5EF4-FFF2-40B4-BE49-F238E27FC236}">
                <a16:creationId xmlns:a16="http://schemas.microsoft.com/office/drawing/2014/main" id="{4360CECF-E526-1422-4780-123B6B1E96C9}"/>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9" name="Straight Connector 8">
            <a:extLst>
              <a:ext uri="{FF2B5EF4-FFF2-40B4-BE49-F238E27FC236}">
                <a16:creationId xmlns:a16="http://schemas.microsoft.com/office/drawing/2014/main" id="{46EBC7DB-A84C-6AE6-0446-4E466A133069}"/>
              </a:ext>
            </a:extLst>
          </p:cNvPr>
          <p:cNvCxnSpPr>
            <a:cxnSpLocks/>
          </p:cNvCxnSpPr>
          <p:nvPr/>
        </p:nvCxnSpPr>
        <p:spPr>
          <a:xfrm>
            <a:off x="530352" y="5498461"/>
            <a:ext cx="11124446"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24983434"/>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4DF58-285B-E151-006A-D88C36BBB753}"/>
              </a:ext>
            </a:extLst>
          </p:cNvPr>
          <p:cNvSpPr>
            <a:spLocks noGrp="1"/>
          </p:cNvSpPr>
          <p:nvPr>
            <p:ph type="ctrTitle"/>
          </p:nvPr>
        </p:nvSpPr>
        <p:spPr>
          <a:xfrm>
            <a:off x="402336" y="765750"/>
            <a:ext cx="9635668" cy="3455113"/>
          </a:xfrm>
        </p:spPr>
        <p:txBody>
          <a:bodyPr vert="horz" lIns="91440" tIns="45720" rIns="91440" bIns="45720" rtlCol="0" anchor="t">
            <a:normAutofit/>
          </a:bodyPr>
          <a:lstStyle>
            <a:lvl1pPr>
              <a:defRPr lang="en-US" sz="8800" dirty="0">
                <a:solidFill>
                  <a:schemeClr val="accent1"/>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F9206861-2B51-5BD1-EB7B-C21E31ED4CF6}"/>
              </a:ext>
            </a:extLst>
          </p:cNvPr>
          <p:cNvSpPr>
            <a:spLocks noGrp="1"/>
          </p:cNvSpPr>
          <p:nvPr>
            <p:ph type="subTitle" idx="1"/>
          </p:nvPr>
        </p:nvSpPr>
        <p:spPr>
          <a:xfrm>
            <a:off x="429428" y="5271844"/>
            <a:ext cx="9613065" cy="1001356"/>
          </a:xfrm>
        </p:spPr>
        <p:txBody>
          <a:bodyPr vert="horz" lIns="91440" tIns="45720" rIns="91440" bIns="45720" rtlCol="0" anchor="ctr">
            <a:normAutofit/>
          </a:bodyPr>
          <a:lstStyle>
            <a:lvl1pPr marL="0" indent="0">
              <a:buNone/>
              <a:defRPr lang="en-US" dirty="0"/>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822DDD77-F8A9-7EC7-8615-6A38937CE728}"/>
              </a:ext>
            </a:extLst>
          </p:cNvPr>
          <p:cNvSpPr>
            <a:spLocks noGrp="1"/>
          </p:cNvSpPr>
          <p:nvPr>
            <p:ph type="ftr" sz="quarter" idx="11"/>
          </p:nvPr>
        </p:nvSpPr>
        <p:spPr/>
        <p:txBody>
          <a:bodyPr/>
          <a:lstStyle/>
          <a:p>
            <a:r>
              <a:rPr lang="en-US" dirty="0"/>
              <a:t>Sample Footer Text</a:t>
            </a:r>
          </a:p>
        </p:txBody>
      </p:sp>
      <p:sp>
        <p:nvSpPr>
          <p:cNvPr id="4" name="Date Placeholder 3">
            <a:extLst>
              <a:ext uri="{FF2B5EF4-FFF2-40B4-BE49-F238E27FC236}">
                <a16:creationId xmlns:a16="http://schemas.microsoft.com/office/drawing/2014/main" id="{098AB215-86A6-6EC5-BC27-7962FA84A1AE}"/>
              </a:ext>
            </a:extLst>
          </p:cNvPr>
          <p:cNvSpPr>
            <a:spLocks noGrp="1"/>
          </p:cNvSpPr>
          <p:nvPr>
            <p:ph type="dt" sz="half" idx="10"/>
          </p:nvPr>
        </p:nvSpPr>
        <p:spPr/>
        <p:txBody>
          <a:bodyPr/>
          <a:lstStyle/>
          <a:p>
            <a:fld id="{EB464E07-DAE2-4D6D-BDD9-1CE7637F446D}" type="datetime1">
              <a:rPr lang="en-US" smtClean="0"/>
              <a:t>8/18/25</a:t>
            </a:fld>
            <a:endParaRPr lang="en-US"/>
          </a:p>
        </p:txBody>
      </p:sp>
      <p:sp>
        <p:nvSpPr>
          <p:cNvPr id="6" name="Slide Number Placeholder 5">
            <a:extLst>
              <a:ext uri="{FF2B5EF4-FFF2-40B4-BE49-F238E27FC236}">
                <a16:creationId xmlns:a16="http://schemas.microsoft.com/office/drawing/2014/main" id="{4360CECF-E526-1422-4780-123B6B1E96C9}"/>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12" name="Straight Connector 11">
            <a:extLst>
              <a:ext uri="{FF2B5EF4-FFF2-40B4-BE49-F238E27FC236}">
                <a16:creationId xmlns:a16="http://schemas.microsoft.com/office/drawing/2014/main" id="{D4CDCB79-1025-8102-1BC6-378AB173CBFF}"/>
              </a:ext>
            </a:extLst>
          </p:cNvPr>
          <p:cNvCxnSpPr>
            <a:cxnSpLocks/>
          </p:cNvCxnSpPr>
          <p:nvPr/>
        </p:nvCxnSpPr>
        <p:spPr>
          <a:xfrm>
            <a:off x="533400" y="5184424"/>
            <a:ext cx="1112520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CEF23CAD-F5FD-3FB3-B413-1F54592B07E7}"/>
              </a:ext>
            </a:extLst>
          </p:cNvPr>
          <p:cNvCxnSpPr>
            <a:cxnSpLocks/>
          </p:cNvCxnSpPr>
          <p:nvPr/>
        </p:nvCxnSpPr>
        <p:spPr>
          <a:xfrm>
            <a:off x="533400" y="6324600"/>
            <a:ext cx="1112520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8303289"/>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42B865-FE47-1D97-189B-4ED8A5EFC964}"/>
              </a:ext>
            </a:extLst>
          </p:cNvPr>
          <p:cNvSpPr>
            <a:spLocks noGrp="1"/>
          </p:cNvSpPr>
          <p:nvPr>
            <p:ph type="dt" sz="half" idx="10"/>
          </p:nvPr>
        </p:nvSpPr>
        <p:spPr/>
        <p:txBody>
          <a:bodyPr/>
          <a:lstStyle/>
          <a:p>
            <a:fld id="{5B5BE526-8293-CC47-B9B9-0D882BA9879A}" type="datetimeFigureOut">
              <a:rPr lang="en-AU" smtClean="0"/>
              <a:t>18/8/2025</a:t>
            </a:fld>
            <a:endParaRPr lang="en-AU"/>
          </a:p>
        </p:txBody>
      </p:sp>
      <p:sp>
        <p:nvSpPr>
          <p:cNvPr id="3" name="Footer Placeholder 2">
            <a:extLst>
              <a:ext uri="{FF2B5EF4-FFF2-40B4-BE49-F238E27FC236}">
                <a16:creationId xmlns:a16="http://schemas.microsoft.com/office/drawing/2014/main" id="{D4EEB2A0-D98F-853F-32B5-5FFABECE7CCE}"/>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E969ADD7-983E-5AD2-3D0E-62B81F68D2B4}"/>
              </a:ext>
            </a:extLst>
          </p:cNvPr>
          <p:cNvSpPr>
            <a:spLocks noGrp="1"/>
          </p:cNvSpPr>
          <p:nvPr>
            <p:ph type="sldNum" sz="quarter" idx="12"/>
          </p:nvPr>
        </p:nvSpPr>
        <p:spPr/>
        <p:txBody>
          <a:bodyPr/>
          <a:lstStyle/>
          <a:p>
            <a:fld id="{357B180E-6480-584F-8F7A-2ABE86E119B4}" type="slidenum">
              <a:rPr lang="en-AU" smtClean="0"/>
              <a:t>‹#›</a:t>
            </a:fld>
            <a:endParaRPr lang="en-AU"/>
          </a:p>
        </p:txBody>
      </p:sp>
    </p:spTree>
    <p:extLst>
      <p:ext uri="{BB962C8B-B14F-4D97-AF65-F5344CB8AC3E}">
        <p14:creationId xmlns:p14="http://schemas.microsoft.com/office/powerpoint/2010/main" val="701274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Title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4DF58-285B-E151-006A-D88C36BBB753}"/>
              </a:ext>
            </a:extLst>
          </p:cNvPr>
          <p:cNvSpPr>
            <a:spLocks noGrp="1"/>
          </p:cNvSpPr>
          <p:nvPr>
            <p:ph type="ctrTitle"/>
          </p:nvPr>
        </p:nvSpPr>
        <p:spPr>
          <a:xfrm>
            <a:off x="402336" y="765750"/>
            <a:ext cx="9635668" cy="3528339"/>
          </a:xfrm>
        </p:spPr>
        <p:txBody>
          <a:bodyPr vert="horz" lIns="91440" tIns="45720" rIns="91440" bIns="45720" rtlCol="0" anchor="t">
            <a:normAutofit/>
          </a:bodyPr>
          <a:lstStyle>
            <a:lvl1pPr>
              <a:defRPr lang="en-US" sz="8800" dirty="0">
                <a:solidFill>
                  <a:schemeClr val="tx1"/>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F9206861-2B51-5BD1-EB7B-C21E31ED4CF6}"/>
              </a:ext>
            </a:extLst>
          </p:cNvPr>
          <p:cNvSpPr>
            <a:spLocks noGrp="1"/>
          </p:cNvSpPr>
          <p:nvPr>
            <p:ph type="subTitle" idx="1"/>
          </p:nvPr>
        </p:nvSpPr>
        <p:spPr>
          <a:xfrm>
            <a:off x="434857" y="5184425"/>
            <a:ext cx="10575756" cy="1153220"/>
          </a:xfrm>
        </p:spPr>
        <p:txBody>
          <a:bodyPr vert="horz" lIns="91440" tIns="45720" rIns="91440" bIns="45720" rtlCol="0" anchor="ctr">
            <a:normAutofit/>
          </a:bodyPr>
          <a:lstStyle>
            <a:lvl1pPr marL="0" indent="0">
              <a:buNone/>
              <a:defRPr lang="en-US" dirty="0">
                <a:solidFill>
                  <a:schemeClr val="tx1"/>
                </a:solidFill>
              </a:defRPr>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822DDD77-F8A9-7EC7-8615-6A38937CE728}"/>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4" name="Date Placeholder 3">
            <a:extLst>
              <a:ext uri="{FF2B5EF4-FFF2-40B4-BE49-F238E27FC236}">
                <a16:creationId xmlns:a16="http://schemas.microsoft.com/office/drawing/2014/main" id="{098AB215-86A6-6EC5-BC27-7962FA84A1AE}"/>
              </a:ext>
            </a:extLst>
          </p:cNvPr>
          <p:cNvSpPr>
            <a:spLocks noGrp="1"/>
          </p:cNvSpPr>
          <p:nvPr>
            <p:ph type="dt" sz="half" idx="10"/>
          </p:nvPr>
        </p:nvSpPr>
        <p:spPr/>
        <p:txBody>
          <a:bodyPr/>
          <a:lstStyle>
            <a:lvl1pPr>
              <a:defRPr>
                <a:solidFill>
                  <a:schemeClr val="tx1"/>
                </a:solidFill>
              </a:defRPr>
            </a:lvl1pPr>
          </a:lstStyle>
          <a:p>
            <a:fld id="{531D259D-9AB9-44BA-8FCD-FE201F91B5A0}" type="datetime1">
              <a:rPr lang="en-US" smtClean="0"/>
              <a:t>8/18/25</a:t>
            </a:fld>
            <a:endParaRPr lang="en-US"/>
          </a:p>
        </p:txBody>
      </p:sp>
      <p:sp>
        <p:nvSpPr>
          <p:cNvPr id="6" name="Slide Number Placeholder 5">
            <a:extLst>
              <a:ext uri="{FF2B5EF4-FFF2-40B4-BE49-F238E27FC236}">
                <a16:creationId xmlns:a16="http://schemas.microsoft.com/office/drawing/2014/main" id="{4360CECF-E526-1422-4780-123B6B1E96C9}"/>
              </a:ext>
            </a:extLst>
          </p:cNvPr>
          <p:cNvSpPr>
            <a:spLocks noGrp="1"/>
          </p:cNvSpPr>
          <p:nvPr>
            <p:ph type="sldNum" sz="quarter" idx="12"/>
          </p:nvPr>
        </p:nvSpPr>
        <p:spPr/>
        <p:txBody>
          <a:bodyPr/>
          <a:lstStyle>
            <a:lvl1pPr>
              <a:defRPr>
                <a:solidFill>
                  <a:schemeClr val="tx1"/>
                </a:solidFill>
              </a:defRPr>
            </a:lvl1pPr>
          </a:lstStyle>
          <a:p>
            <a:fld id="{DD84031F-D6BF-4677-B12E-7D8B88BA70F7}" type="slidenum">
              <a:rPr lang="en-US" smtClean="0"/>
              <a:t>‹#›</a:t>
            </a:fld>
            <a:endParaRPr lang="en-US"/>
          </a:p>
        </p:txBody>
      </p:sp>
      <p:cxnSp>
        <p:nvCxnSpPr>
          <p:cNvPr id="11" name="Straight Connector 10">
            <a:extLst>
              <a:ext uri="{FF2B5EF4-FFF2-40B4-BE49-F238E27FC236}">
                <a16:creationId xmlns:a16="http://schemas.microsoft.com/office/drawing/2014/main" id="{3817982C-A325-8307-2486-3AD646261E04}"/>
              </a:ext>
            </a:extLst>
          </p:cNvPr>
          <p:cNvCxnSpPr>
            <a:cxnSpLocks/>
          </p:cNvCxnSpPr>
          <p:nvPr/>
        </p:nvCxnSpPr>
        <p:spPr>
          <a:xfrm>
            <a:off x="533400" y="533538"/>
            <a:ext cx="11127005" cy="0"/>
          </a:xfrm>
          <a:prstGeom prst="line">
            <a:avLst/>
          </a:prstGeom>
          <a:ln w="603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2C02859D-9F11-5594-CFD3-C5FDE18CACB3}"/>
              </a:ext>
            </a:extLst>
          </p:cNvPr>
          <p:cNvCxnSpPr>
            <a:cxnSpLocks/>
          </p:cNvCxnSpPr>
          <p:nvPr/>
        </p:nvCxnSpPr>
        <p:spPr>
          <a:xfrm>
            <a:off x="533400" y="5169248"/>
            <a:ext cx="11127005"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A0AD802-2887-3310-1453-789DB76F58DF}"/>
              </a:ext>
            </a:extLst>
          </p:cNvPr>
          <p:cNvCxnSpPr>
            <a:cxnSpLocks/>
          </p:cNvCxnSpPr>
          <p:nvPr/>
        </p:nvCxnSpPr>
        <p:spPr>
          <a:xfrm>
            <a:off x="533400" y="6330811"/>
            <a:ext cx="11119945"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7203530"/>
      </p:ext>
    </p:extLst>
  </p:cSld>
  <p:clrMapOvr>
    <a:overrideClrMapping bg1="dk1" tx1="lt1" bg2="dk2" tx2="lt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6997" y="3018408"/>
            <a:ext cx="8961120" cy="3247475"/>
          </a:xfrm>
        </p:spPr>
        <p:txBody>
          <a:bodyPr anchor="b">
            <a:normAutofit/>
          </a:bodyPr>
          <a:lstStyle>
            <a:lvl1pPr>
              <a:defRPr sz="6600">
                <a:solidFill>
                  <a:schemeClr val="tx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tx1"/>
                </a:solidFill>
              </a:defRPr>
            </a:lvl1pPr>
          </a:lstStyle>
          <a:p>
            <a:fld id="{74EB0658-C877-4D58-A83B-07BEE0E4C7B4}" type="datetime1">
              <a:rPr lang="en-US" smtClean="0"/>
              <a:t>8/18/25</a:t>
            </a:fld>
            <a:endParaRPr lang="en-US"/>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tx1"/>
                </a:solidFill>
              </a:defRPr>
            </a:lvl1p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6FD05DD5-DCB7-49C7-5E41-2DBD8B73D6D2}"/>
              </a:ext>
            </a:extLst>
          </p:cNvPr>
          <p:cNvCxnSpPr>
            <a:cxnSpLocks/>
          </p:cNvCxnSpPr>
          <p:nvPr/>
        </p:nvCxnSpPr>
        <p:spPr>
          <a:xfrm>
            <a:off x="530646" y="531958"/>
            <a:ext cx="11127954"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69FDA663-314D-CA26-DF41-CB3FDC0733F0}"/>
              </a:ext>
            </a:extLst>
          </p:cNvPr>
          <p:cNvCxnSpPr>
            <a:cxnSpLocks/>
          </p:cNvCxnSpPr>
          <p:nvPr/>
        </p:nvCxnSpPr>
        <p:spPr>
          <a:xfrm>
            <a:off x="533400" y="6324600"/>
            <a:ext cx="111252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1271908"/>
      </p:ext>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Agenda">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02336" y="392851"/>
            <a:ext cx="7525512" cy="1882595"/>
          </a:xfrm>
        </p:spPr>
        <p:txBody>
          <a:bodyPr anchor="t">
            <a:normAutofit/>
          </a:bodyPr>
          <a:lstStyle>
            <a:lvl1pPr>
              <a:defRPr sz="6600">
                <a:solidFill>
                  <a:schemeClr val="accent1"/>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434856" y="2502245"/>
            <a:ext cx="7492991" cy="3669956"/>
          </a:xfrm>
        </p:spPr>
        <p:txBody>
          <a:bodyPr vert="horz" lIns="91440" tIns="45720" rIns="91440" bIns="45720" rtlCol="0" anchor="t">
            <a:normAutofit/>
          </a:bodyPr>
          <a:lstStyle>
            <a:lvl1pPr marL="457200" indent="-457200">
              <a:buFont typeface="+mj-lt"/>
              <a:buAutoNum type="arabicPeriod"/>
              <a:defRPr lang="en-US" sz="2000" dirty="0"/>
            </a:lvl1pPr>
            <a:lvl2pPr marL="800100" indent="-342900">
              <a:buFont typeface="+mj-lt"/>
              <a:buAutoNum type="arabicPeriod"/>
              <a:defRPr lang="en-US" sz="1800" dirty="0"/>
            </a:lvl2pPr>
            <a:lvl3pPr marL="1257300" indent="-342900">
              <a:buFont typeface="+mj-lt"/>
              <a:buAutoNum type="arabicPeriod"/>
              <a:defRPr lang="en-US" sz="1600" dirty="0"/>
            </a:lvl3pPr>
            <a:lvl4pPr marL="1714500" indent="-342900">
              <a:buFont typeface="+mj-lt"/>
              <a:buAutoNum type="arabicPeriod"/>
              <a:defRPr lang="en-US" sz="1600" dirty="0"/>
            </a:lvl4pPr>
            <a:lvl5pPr marL="2171700" indent="-342900">
              <a:buFont typeface="+mj-lt"/>
              <a:buAutoNum type="arabicPeriod"/>
              <a:defRPr lang="en-US" sz="16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395056F1-F5E2-4ED8-9ED2-B4DCC32FE4B1}" type="datetime1">
              <a:rPr lang="en-US" smtClean="0"/>
              <a:t>8/18/25</a:t>
            </a:fld>
            <a:endParaRPr lang="en-US"/>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DD84031F-D6BF-4677-B12E-7D8B88BA70F7}" type="slidenum">
              <a:rPr lang="en-US" smtClean="0"/>
              <a:t>‹#›</a:t>
            </a:fld>
            <a:endParaRPr lang="en-US"/>
          </a:p>
        </p:txBody>
      </p:sp>
    </p:spTree>
    <p:extLst>
      <p:ext uri="{BB962C8B-B14F-4D97-AF65-F5344CB8AC3E}">
        <p14:creationId xmlns:p14="http://schemas.microsoft.com/office/powerpoint/2010/main" val="2669255633"/>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cSld name="Agenda with Pictur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02336" y="401519"/>
            <a:ext cx="6516938" cy="2091068"/>
          </a:xfrm>
        </p:spPr>
        <p:txBody>
          <a:bodyPr anchor="t">
            <a:normAutofit/>
          </a:bodyPr>
          <a:lstStyle>
            <a:lvl1pPr>
              <a:defRPr sz="6600">
                <a:solidFill>
                  <a:schemeClr val="accent1"/>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436526" y="2897442"/>
            <a:ext cx="6482747" cy="3279838"/>
          </a:xfrm>
        </p:spPr>
        <p:txBody>
          <a:bodyPr vert="horz" lIns="91440" tIns="45720" rIns="91440" bIns="45720" rtlCol="0">
            <a:normAutofit/>
          </a:bodyPr>
          <a:lstStyle>
            <a:lvl1pPr marL="457200" indent="-457200">
              <a:buFont typeface="+mj-lt"/>
              <a:buAutoNum type="arabicPeriod"/>
              <a:defRPr lang="en-US" sz="2000" dirty="0"/>
            </a:lvl1pPr>
            <a:lvl2pPr marL="800100" indent="-342900">
              <a:buFont typeface="+mj-lt"/>
              <a:buAutoNum type="arabicPeriod"/>
              <a:defRPr lang="en-US" sz="1800" dirty="0"/>
            </a:lvl2pPr>
            <a:lvl3pPr marL="1257300" indent="-342900">
              <a:buFont typeface="+mj-lt"/>
              <a:buAutoNum type="arabicPeriod"/>
              <a:defRPr lang="en-US" sz="1600" dirty="0"/>
            </a:lvl3pPr>
            <a:lvl4pPr marL="1714500" indent="-342900">
              <a:buFont typeface="+mj-lt"/>
              <a:buAutoNum type="arabicPeriod"/>
              <a:defRPr lang="en-US" sz="1600" dirty="0"/>
            </a:lvl4pPr>
            <a:lvl5pPr marL="2171700" indent="-342900">
              <a:buFont typeface="+mj-lt"/>
              <a:buAutoNum type="arabicPeriod"/>
              <a:defRPr lang="en-US" sz="16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a:xfrm>
            <a:off x="402336" y="6426091"/>
            <a:ext cx="4303014" cy="365125"/>
          </a:xfrm>
        </p:spPr>
        <p:txBody>
          <a:bodyPr/>
          <a:lstStyle/>
          <a:p>
            <a:r>
              <a:rPr lang="en-US"/>
              <a:t>Sample Footer Text</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a:xfrm>
            <a:off x="4895850" y="6416667"/>
            <a:ext cx="1420310" cy="365125"/>
          </a:xfrm>
        </p:spPr>
        <p:txBody>
          <a:bodyPr/>
          <a:lstStyle/>
          <a:p>
            <a:fld id="{87333073-65C1-4CC7-BBE7-8F5A3AFB183B}" type="datetime1">
              <a:rPr lang="en-US" smtClean="0"/>
              <a:t>8/18/25</a:t>
            </a:fld>
            <a:endParaRPr lang="en-US"/>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a:xfrm>
            <a:off x="6316160" y="6416667"/>
            <a:ext cx="603114" cy="365125"/>
          </a:xfrm>
        </p:spPr>
        <p:txBody>
          <a:bodyPr/>
          <a:lstStyle/>
          <a:p>
            <a:fld id="{DD84031F-D6BF-4677-B12E-7D8B88BA70F7}" type="slidenum">
              <a:rPr lang="en-US" smtClean="0"/>
              <a:t>‹#›</a:t>
            </a:fld>
            <a:endParaRPr lang="en-US"/>
          </a:p>
        </p:txBody>
      </p:sp>
      <p:sp>
        <p:nvSpPr>
          <p:cNvPr id="8" name="Picture Placeholder 8">
            <a:extLst>
              <a:ext uri="{FF2B5EF4-FFF2-40B4-BE49-F238E27FC236}">
                <a16:creationId xmlns:a16="http://schemas.microsoft.com/office/drawing/2014/main" id="{FBFCD9F4-28CD-7877-8D0E-B6685E2A124F}"/>
              </a:ext>
            </a:extLst>
          </p:cNvPr>
          <p:cNvSpPr>
            <a:spLocks noGrp="1"/>
          </p:cNvSpPr>
          <p:nvPr>
            <p:ph type="pic" sz="quarter" idx="14" hasCustomPrompt="1"/>
          </p:nvPr>
        </p:nvSpPr>
        <p:spPr>
          <a:xfrm>
            <a:off x="7619999" y="0"/>
            <a:ext cx="4571999" cy="6857999"/>
          </a:xfrm>
          <a:blipFill>
            <a:blip r:embed="rId2">
              <a:alphaModFix amt="70000"/>
            </a:blip>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dirty="0"/>
              <a:t> </a:t>
            </a:r>
          </a:p>
        </p:txBody>
      </p:sp>
      <p:cxnSp>
        <p:nvCxnSpPr>
          <p:cNvPr id="9" name="Straight Connector 8">
            <a:extLst>
              <a:ext uri="{FF2B5EF4-FFF2-40B4-BE49-F238E27FC236}">
                <a16:creationId xmlns:a16="http://schemas.microsoft.com/office/drawing/2014/main" id="{0E6481B7-DF51-286F-B976-0777FDDAC524}"/>
              </a:ext>
            </a:extLst>
          </p:cNvPr>
          <p:cNvCxnSpPr>
            <a:cxnSpLocks/>
          </p:cNvCxnSpPr>
          <p:nvPr/>
        </p:nvCxnSpPr>
        <p:spPr>
          <a:xfrm>
            <a:off x="530352" y="2670800"/>
            <a:ext cx="6402856" cy="0"/>
          </a:xfrm>
          <a:prstGeom prst="line">
            <a:avLst/>
          </a:prstGeom>
          <a:ln w="9525">
            <a:solidFill>
              <a:schemeClr val="tx1">
                <a:lumMod val="25000"/>
                <a:lumOff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7698656"/>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Agenda with Pictur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02336" y="3380188"/>
            <a:ext cx="4688732" cy="2313195"/>
          </a:xfrm>
        </p:spPr>
        <p:txBody>
          <a:bodyPr anchor="t">
            <a:normAutofit/>
          </a:bodyPr>
          <a:lstStyle>
            <a:lvl1pPr>
              <a:defRPr sz="5400">
                <a:solidFill>
                  <a:schemeClr val="accent1"/>
                </a:solidFill>
              </a:defRPr>
            </a:lvl1pPr>
          </a:lstStyle>
          <a:p>
            <a:r>
              <a:rPr lang="en-US"/>
              <a:t>Click to edit Master title style</a:t>
            </a:r>
            <a:endParaRPr lang="en-US" dirty="0"/>
          </a:p>
        </p:txBody>
      </p:sp>
      <p:sp>
        <p:nvSpPr>
          <p:cNvPr id="8" name="Picture Placeholder 8">
            <a:extLst>
              <a:ext uri="{FF2B5EF4-FFF2-40B4-BE49-F238E27FC236}">
                <a16:creationId xmlns:a16="http://schemas.microsoft.com/office/drawing/2014/main" id="{E6BFF2B7-0DC8-E068-0F08-D1CF291F8EA2}"/>
              </a:ext>
            </a:extLst>
          </p:cNvPr>
          <p:cNvSpPr>
            <a:spLocks noGrp="1"/>
          </p:cNvSpPr>
          <p:nvPr>
            <p:ph type="pic" sz="quarter" idx="14" hasCustomPrompt="1"/>
          </p:nvPr>
        </p:nvSpPr>
        <p:spPr>
          <a:xfrm>
            <a:off x="0" y="0"/>
            <a:ext cx="12192000" cy="3041367"/>
          </a:xfrm>
          <a:blipFill>
            <a:blip r:embed="rId2">
              <a:alphaModFix amt="70000"/>
            </a:blip>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dirty="0"/>
              <a:t> </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5638800" y="3363190"/>
            <a:ext cx="6029721" cy="2759316"/>
          </a:xfrm>
        </p:spPr>
        <p:txBody>
          <a:bodyPr vert="horz" lIns="91440" tIns="45720" rIns="91440" bIns="45720" rtlCol="0">
            <a:normAutofit/>
          </a:bodyPr>
          <a:lstStyle>
            <a:lvl1pPr marL="457200" indent="-457200">
              <a:buFont typeface="+mj-lt"/>
              <a:buAutoNum type="arabicPeriod"/>
              <a:defRPr lang="en-US" sz="2000" dirty="0"/>
            </a:lvl1pPr>
            <a:lvl2pPr marL="800100" indent="-342900">
              <a:buFont typeface="+mj-lt"/>
              <a:buAutoNum type="arabicPeriod"/>
              <a:defRPr lang="en-US" sz="1800" dirty="0"/>
            </a:lvl2pPr>
            <a:lvl3pPr marL="1257300" indent="-342900">
              <a:buFont typeface="+mj-lt"/>
              <a:buAutoNum type="arabicPeriod"/>
              <a:defRPr lang="en-US" sz="1600" dirty="0"/>
            </a:lvl3pPr>
            <a:lvl4pPr marL="1714500" indent="-342900">
              <a:buFont typeface="+mj-lt"/>
              <a:buAutoNum type="arabicPeriod"/>
              <a:defRPr lang="en-US" sz="1600" dirty="0"/>
            </a:lvl4pPr>
            <a:lvl5pPr marL="2171700" indent="-342900">
              <a:buFont typeface="+mj-lt"/>
              <a:buAutoNum type="arabicPeriod"/>
              <a:defRPr lang="en-US" sz="16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EE872102-C255-4B2E-9A7E-2603C5FAD6D4}" type="datetime1">
              <a:rPr lang="en-US" smtClean="0"/>
              <a:t>8/18/25</a:t>
            </a:fld>
            <a:endParaRPr lang="en-US"/>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11" name="Straight Connector 10">
            <a:extLst>
              <a:ext uri="{FF2B5EF4-FFF2-40B4-BE49-F238E27FC236}">
                <a16:creationId xmlns:a16="http://schemas.microsoft.com/office/drawing/2014/main" id="{A4981961-B802-677C-4957-E24CA14D5E6D}"/>
              </a:ext>
            </a:extLst>
          </p:cNvPr>
          <p:cNvCxnSpPr>
            <a:cxnSpLocks/>
          </p:cNvCxnSpPr>
          <p:nvPr/>
        </p:nvCxnSpPr>
        <p:spPr>
          <a:xfrm>
            <a:off x="533400" y="6324600"/>
            <a:ext cx="11125200" cy="0"/>
          </a:xfrm>
          <a:prstGeom prst="line">
            <a:avLst/>
          </a:prstGeom>
          <a:ln w="9525">
            <a:solidFill>
              <a:schemeClr val="tx1">
                <a:lumMod val="25000"/>
                <a:lumOff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644026"/>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 preserve="1">
  <p:cSld name="Content 2">
    <p:bg>
      <p:bgRef idx="1001">
        <a:schemeClr val="bg1"/>
      </p:bgRef>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0107B931-214A-9578-5A7A-FDEB9ADB5080}"/>
              </a:ext>
            </a:extLst>
          </p:cNvPr>
          <p:cNvCxnSpPr>
            <a:cxnSpLocks/>
          </p:cNvCxnSpPr>
          <p:nvPr/>
        </p:nvCxnSpPr>
        <p:spPr>
          <a:xfrm>
            <a:off x="3751277" y="2791386"/>
            <a:ext cx="4689446"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550862" y="1429789"/>
            <a:ext cx="5090277" cy="1196713"/>
          </a:xfrm>
        </p:spPr>
        <p:txBody>
          <a:bodyPr anchor="b"/>
          <a:lstStyle>
            <a:lvl1pPr algn="ct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3676880" y="2999629"/>
            <a:ext cx="4838241" cy="219582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5070A7D6-92E1-4CDF-BD2F-79F298197135}" type="datetime1">
              <a:rPr lang="en-US" smtClean="0"/>
              <a:t>8/18/25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spTree>
    <p:extLst>
      <p:ext uri="{BB962C8B-B14F-4D97-AF65-F5344CB8AC3E}">
        <p14:creationId xmlns:p14="http://schemas.microsoft.com/office/powerpoint/2010/main" val="476755454"/>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 preserve="1">
  <p:cSld name="Content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1303089" y="1673352"/>
            <a:ext cx="3360352" cy="2324365"/>
          </a:xfrm>
        </p:spPr>
        <p:txBody>
          <a:bodyPr anchor="t"/>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5103780" y="1673352"/>
            <a:ext cx="5785132" cy="29187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FFBEE3B3-6EA8-4914-BDAC-89234BD2AD09}" type="datetime1">
              <a:rPr lang="en-US" smtClean="0"/>
              <a:t>8/18/25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8" name="Straight Connector 7">
            <a:extLst>
              <a:ext uri="{FF2B5EF4-FFF2-40B4-BE49-F238E27FC236}">
                <a16:creationId xmlns:a16="http://schemas.microsoft.com/office/drawing/2014/main" id="{A04E4891-5C32-2FDE-C242-EDBA3B5D1AC4}"/>
              </a:ext>
            </a:extLst>
          </p:cNvPr>
          <p:cNvCxnSpPr>
            <a:cxnSpLocks/>
          </p:cNvCxnSpPr>
          <p:nvPr/>
        </p:nvCxnSpPr>
        <p:spPr>
          <a:xfrm>
            <a:off x="530352" y="6345987"/>
            <a:ext cx="11159163"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9133348"/>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 preserve="1">
  <p:cSld name="Content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19560" y="1399734"/>
            <a:ext cx="4136461" cy="2918754"/>
          </a:xfrm>
        </p:spPr>
        <p:txBody>
          <a:bodyPr anchor="t"/>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5103780" y="1398419"/>
            <a:ext cx="625002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32BB48EB-6AF5-4207-A153-D1AA963F0AC1}" type="datetime1">
              <a:rPr lang="en-US" smtClean="0"/>
              <a:t>8/18/25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8" name="Straight Connector 7">
            <a:extLst>
              <a:ext uri="{FF2B5EF4-FFF2-40B4-BE49-F238E27FC236}">
                <a16:creationId xmlns:a16="http://schemas.microsoft.com/office/drawing/2014/main" id="{A04E4891-5C32-2FDE-C242-EDBA3B5D1AC4}"/>
              </a:ext>
            </a:extLst>
          </p:cNvPr>
          <p:cNvCxnSpPr>
            <a:cxnSpLocks/>
          </p:cNvCxnSpPr>
          <p:nvPr/>
        </p:nvCxnSpPr>
        <p:spPr>
          <a:xfrm>
            <a:off x="530352" y="6322906"/>
            <a:ext cx="11159163"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7857459"/>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 preserve="1">
  <p:cSld name="Content 5">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22400" y="694944"/>
            <a:ext cx="3334120" cy="2734056"/>
          </a:xfrm>
        </p:spPr>
        <p:txBody>
          <a:bodyPr anchor="t"/>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229100" y="694943"/>
            <a:ext cx="7439421"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C0016614-595C-443F-AE20-86D2AC6A0013}" type="datetime1">
              <a:rPr lang="en-US" smtClean="0"/>
              <a:t>8/18/25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8" name="Straight Connector 7">
            <a:extLst>
              <a:ext uri="{FF2B5EF4-FFF2-40B4-BE49-F238E27FC236}">
                <a16:creationId xmlns:a16="http://schemas.microsoft.com/office/drawing/2014/main" id="{A04E4891-5C32-2FDE-C242-EDBA3B5D1AC4}"/>
              </a:ext>
            </a:extLst>
          </p:cNvPr>
          <p:cNvCxnSpPr>
            <a:cxnSpLocks/>
          </p:cNvCxnSpPr>
          <p:nvPr/>
        </p:nvCxnSpPr>
        <p:spPr>
          <a:xfrm>
            <a:off x="530352" y="6326700"/>
            <a:ext cx="11159163"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4998091"/>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reserve="1">
  <p:cSld name="Content 6">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22400" y="435785"/>
            <a:ext cx="4268573" cy="2918754"/>
          </a:xfrm>
        </p:spPr>
        <p:txBody>
          <a:bodyPr anchor="t"/>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5391452" y="743106"/>
            <a:ext cx="6277070" cy="5312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37FC8A85-8FD1-45F0-99DE-E338DC5235BC}" type="datetime1">
              <a:rPr lang="en-US" smtClean="0"/>
              <a:t>8/18/25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59F873DB-8FEF-C24C-ECA0-EABFFF560476}"/>
              </a:ext>
            </a:extLst>
          </p:cNvPr>
          <p:cNvCxnSpPr>
            <a:cxnSpLocks/>
          </p:cNvCxnSpPr>
          <p:nvPr/>
        </p:nvCxnSpPr>
        <p:spPr>
          <a:xfrm>
            <a:off x="5486400" y="528489"/>
            <a:ext cx="617220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A04E4891-5C32-2FDE-C242-EDBA3B5D1AC4}"/>
              </a:ext>
            </a:extLst>
          </p:cNvPr>
          <p:cNvCxnSpPr>
            <a:cxnSpLocks/>
          </p:cNvCxnSpPr>
          <p:nvPr/>
        </p:nvCxnSpPr>
        <p:spPr>
          <a:xfrm>
            <a:off x="530352" y="6324600"/>
            <a:ext cx="11159163"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1972586"/>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E1F97-E894-4C7C-92D8-777C7D89416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Content Placeholder 2">
            <a:extLst>
              <a:ext uri="{FF2B5EF4-FFF2-40B4-BE49-F238E27FC236}">
                <a16:creationId xmlns:a16="http://schemas.microsoft.com/office/drawing/2014/main" id="{AC6A289D-283C-9C5D-98A3-4F952FF0D5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Text Placeholder 3">
            <a:extLst>
              <a:ext uri="{FF2B5EF4-FFF2-40B4-BE49-F238E27FC236}">
                <a16:creationId xmlns:a16="http://schemas.microsoft.com/office/drawing/2014/main" id="{58537E93-15E8-6544-F8FC-55587CC1FF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E5BA64D-FC5B-DAF5-19E3-B0364041A912}"/>
              </a:ext>
            </a:extLst>
          </p:cNvPr>
          <p:cNvSpPr>
            <a:spLocks noGrp="1"/>
          </p:cNvSpPr>
          <p:nvPr>
            <p:ph type="dt" sz="half" idx="10"/>
          </p:nvPr>
        </p:nvSpPr>
        <p:spPr/>
        <p:txBody>
          <a:bodyPr/>
          <a:lstStyle/>
          <a:p>
            <a:fld id="{5B5BE526-8293-CC47-B9B9-0D882BA9879A}" type="datetimeFigureOut">
              <a:rPr lang="en-AU" smtClean="0"/>
              <a:t>18/8/2025</a:t>
            </a:fld>
            <a:endParaRPr lang="en-AU"/>
          </a:p>
        </p:txBody>
      </p:sp>
      <p:sp>
        <p:nvSpPr>
          <p:cNvPr id="6" name="Footer Placeholder 5">
            <a:extLst>
              <a:ext uri="{FF2B5EF4-FFF2-40B4-BE49-F238E27FC236}">
                <a16:creationId xmlns:a16="http://schemas.microsoft.com/office/drawing/2014/main" id="{58047A23-2818-A501-883C-65534892697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C69598D-0F9F-32D2-93D6-BF1F5FAB193C}"/>
              </a:ext>
            </a:extLst>
          </p:cNvPr>
          <p:cNvSpPr>
            <a:spLocks noGrp="1"/>
          </p:cNvSpPr>
          <p:nvPr>
            <p:ph type="sldNum" sz="quarter" idx="12"/>
          </p:nvPr>
        </p:nvSpPr>
        <p:spPr/>
        <p:txBody>
          <a:bodyPr/>
          <a:lstStyle/>
          <a:p>
            <a:fld id="{357B180E-6480-584F-8F7A-2ABE86E119B4}" type="slidenum">
              <a:rPr lang="en-AU" smtClean="0"/>
              <a:t>‹#›</a:t>
            </a:fld>
            <a:endParaRPr lang="en-AU"/>
          </a:p>
        </p:txBody>
      </p:sp>
    </p:spTree>
    <p:extLst>
      <p:ext uri="{BB962C8B-B14F-4D97-AF65-F5344CB8AC3E}">
        <p14:creationId xmlns:p14="http://schemas.microsoft.com/office/powerpoint/2010/main" val="34788494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 preserve="1">
  <p:cSld name="Content 7">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19560" y="433576"/>
            <a:ext cx="3263496" cy="2821439"/>
          </a:xfrm>
        </p:spPr>
        <p:txBody>
          <a:bodyPr anchor="t">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309946" y="694944"/>
            <a:ext cx="7358769" cy="548640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392DEB38-22AD-484B-BEB1-12B18D8CEE64}" type="datetime1">
              <a:rPr lang="en-US" smtClean="0"/>
              <a:t>8/18/25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290E8417-C758-AC09-72D4-D07CE8D5D1EB}"/>
              </a:ext>
            </a:extLst>
          </p:cNvPr>
          <p:cNvCxnSpPr>
            <a:cxnSpLocks/>
          </p:cNvCxnSpPr>
          <p:nvPr/>
        </p:nvCxnSpPr>
        <p:spPr>
          <a:xfrm>
            <a:off x="4347151" y="528489"/>
            <a:ext cx="7326605"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A04E4891-5C32-2FDE-C242-EDBA3B5D1AC4}"/>
              </a:ext>
            </a:extLst>
          </p:cNvPr>
          <p:cNvCxnSpPr>
            <a:cxnSpLocks/>
          </p:cNvCxnSpPr>
          <p:nvPr/>
        </p:nvCxnSpPr>
        <p:spPr>
          <a:xfrm>
            <a:off x="530352" y="6324600"/>
            <a:ext cx="11159163"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6726016"/>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Content with Pictur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5993867" y="691867"/>
            <a:ext cx="5664732" cy="1212661"/>
          </a:xfrm>
        </p:spPr>
        <p:txBody>
          <a:bodyPr/>
          <a:lstStyle/>
          <a:p>
            <a:r>
              <a:rPr lang="en-US"/>
              <a:t>Click to edit Master title style</a:t>
            </a:r>
            <a:endParaRPr lang="en-US" dirty="0"/>
          </a:p>
        </p:txBody>
      </p:sp>
      <p:sp>
        <p:nvSpPr>
          <p:cNvPr id="34" name="Picture Placeholder 8">
            <a:extLst>
              <a:ext uri="{FF2B5EF4-FFF2-40B4-BE49-F238E27FC236}">
                <a16:creationId xmlns:a16="http://schemas.microsoft.com/office/drawing/2014/main" id="{38FD2E6A-E1F7-36FC-E50F-AD4CE76910EA}"/>
              </a:ext>
            </a:extLst>
          </p:cNvPr>
          <p:cNvSpPr>
            <a:spLocks noGrp="1"/>
          </p:cNvSpPr>
          <p:nvPr>
            <p:ph type="pic" sz="quarter" idx="13" hasCustomPrompt="1"/>
          </p:nvPr>
        </p:nvSpPr>
        <p:spPr>
          <a:xfrm>
            <a:off x="533401" y="533400"/>
            <a:ext cx="4953000" cy="5811928"/>
          </a:xfrm>
          <a:blipFill dpi="0" rotWithShape="1">
            <a:blip r:embed="rId2">
              <a:alphaModFix amt="70000"/>
            </a:blip>
            <a:srcRect/>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5993865" y="2007652"/>
            <a:ext cx="5664732" cy="43153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957C2DDA-91DD-4B15-B0D6-0E3634C6CC2A}" type="datetime1">
              <a:rPr lang="en-US" smtClean="0"/>
              <a:t>8/18/25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A04AB0D3-0312-25C6-7159-3EBA07E82C60}"/>
              </a:ext>
            </a:extLst>
          </p:cNvPr>
          <p:cNvCxnSpPr>
            <a:cxnSpLocks/>
          </p:cNvCxnSpPr>
          <p:nvPr/>
        </p:nvCxnSpPr>
        <p:spPr>
          <a:xfrm>
            <a:off x="6058518" y="530352"/>
            <a:ext cx="5600082"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6035674"/>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Content with Pictur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19562" y="691868"/>
            <a:ext cx="5593338" cy="1157316"/>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34928" y="2010699"/>
            <a:ext cx="5577972" cy="43346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4" name="Picture Placeholder 8">
            <a:extLst>
              <a:ext uri="{FF2B5EF4-FFF2-40B4-BE49-F238E27FC236}">
                <a16:creationId xmlns:a16="http://schemas.microsoft.com/office/drawing/2014/main" id="{38FD2E6A-E1F7-36FC-E50F-AD4CE76910EA}"/>
              </a:ext>
            </a:extLst>
          </p:cNvPr>
          <p:cNvSpPr>
            <a:spLocks noGrp="1"/>
          </p:cNvSpPr>
          <p:nvPr>
            <p:ph type="pic" sz="quarter" idx="13" hasCustomPrompt="1"/>
          </p:nvPr>
        </p:nvSpPr>
        <p:spPr>
          <a:xfrm>
            <a:off x="6553200" y="533400"/>
            <a:ext cx="5105400" cy="5791200"/>
          </a:xfrm>
          <a:blipFill dpi="0" rotWithShape="1">
            <a:blip r:embed="rId2">
              <a:alphaModFix amt="70000"/>
            </a:blip>
            <a:srcRect/>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2217B7B5-5BBE-40BC-B471-E2BA9D71AA0E}" type="datetime1">
              <a:rPr lang="en-US" smtClean="0"/>
              <a:t>8/18/25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A04AB0D3-0312-25C6-7159-3EBA07E82C60}"/>
              </a:ext>
            </a:extLst>
          </p:cNvPr>
          <p:cNvCxnSpPr>
            <a:cxnSpLocks/>
          </p:cNvCxnSpPr>
          <p:nvPr/>
        </p:nvCxnSpPr>
        <p:spPr>
          <a:xfrm>
            <a:off x="518028" y="530352"/>
            <a:ext cx="5494872"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0426280"/>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Content with Pictur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977971" y="691866"/>
            <a:ext cx="6680630" cy="1217337"/>
          </a:xfrm>
        </p:spPr>
        <p:txBody>
          <a:bodyPr/>
          <a:lstStyle/>
          <a:p>
            <a:r>
              <a:rPr lang="en-US"/>
              <a:t>Click to edit Master title style</a:t>
            </a:r>
            <a:endParaRPr lang="en-US" dirty="0"/>
          </a:p>
        </p:txBody>
      </p:sp>
      <p:sp>
        <p:nvSpPr>
          <p:cNvPr id="10" name="Picture Placeholder 8">
            <a:extLst>
              <a:ext uri="{FF2B5EF4-FFF2-40B4-BE49-F238E27FC236}">
                <a16:creationId xmlns:a16="http://schemas.microsoft.com/office/drawing/2014/main" id="{7BA63699-2EA2-4B8B-E296-BEF5937412F5}"/>
              </a:ext>
            </a:extLst>
          </p:cNvPr>
          <p:cNvSpPr>
            <a:spLocks noGrp="1"/>
          </p:cNvSpPr>
          <p:nvPr>
            <p:ph type="pic" sz="quarter" idx="13" hasCustomPrompt="1"/>
          </p:nvPr>
        </p:nvSpPr>
        <p:spPr>
          <a:xfrm>
            <a:off x="533400" y="533400"/>
            <a:ext cx="3886200" cy="5811924"/>
          </a:xfrm>
          <a:blipFill>
            <a:blip r:embed="rId2">
              <a:alphaModFix amt="70000"/>
            </a:blip>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977971" y="2010699"/>
            <a:ext cx="6680630" cy="43139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EF607E7C-B760-45A7-AB98-EEAB39EBFFA9}" type="datetime1">
              <a:rPr lang="en-US" smtClean="0"/>
              <a:t>8/18/25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A04AB0D3-0312-25C6-7159-3EBA07E82C60}"/>
              </a:ext>
            </a:extLst>
          </p:cNvPr>
          <p:cNvCxnSpPr>
            <a:cxnSpLocks/>
          </p:cNvCxnSpPr>
          <p:nvPr/>
        </p:nvCxnSpPr>
        <p:spPr>
          <a:xfrm>
            <a:off x="4984096" y="533400"/>
            <a:ext cx="6680631"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0245397"/>
      </p:ext>
    </p:extLst>
  </p:cSld>
  <p:clrMapOvr>
    <a:overrideClrMapping bg1="lt1" tx1="dk1" bg2="lt2" tx2="dk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Content with Picture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19559" y="691867"/>
            <a:ext cx="6664559" cy="121734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22217" y="2010699"/>
            <a:ext cx="6661902" cy="43308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8">
            <a:extLst>
              <a:ext uri="{FF2B5EF4-FFF2-40B4-BE49-F238E27FC236}">
                <a16:creationId xmlns:a16="http://schemas.microsoft.com/office/drawing/2014/main" id="{7BA63699-2EA2-4B8B-E296-BEF5937412F5}"/>
              </a:ext>
            </a:extLst>
          </p:cNvPr>
          <p:cNvSpPr>
            <a:spLocks noGrp="1"/>
          </p:cNvSpPr>
          <p:nvPr>
            <p:ph type="pic" sz="quarter" idx="13" hasCustomPrompt="1"/>
          </p:nvPr>
        </p:nvSpPr>
        <p:spPr>
          <a:xfrm>
            <a:off x="7620000" y="533400"/>
            <a:ext cx="4038600" cy="5791200"/>
          </a:xfrm>
          <a:blipFill>
            <a:blip r:embed="rId2">
              <a:alphaModFix amt="70000"/>
            </a:blip>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7620000" y="6426091"/>
            <a:ext cx="3553839" cy="365125"/>
          </a:xfrm>
        </p:spPr>
        <p:txBody>
          <a:bodyPr/>
          <a:lstStyle/>
          <a:p>
            <a:fld id="{C4680711-5BFA-4199-BAD0-B0C15B04A070}" type="datetime1">
              <a:rPr lang="en-US" smtClean="0"/>
              <a:t>8/18/25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CA3F4131-F439-B360-2C50-DC4ED02C5AF2}"/>
              </a:ext>
            </a:extLst>
          </p:cNvPr>
          <p:cNvCxnSpPr>
            <a:cxnSpLocks/>
          </p:cNvCxnSpPr>
          <p:nvPr/>
        </p:nvCxnSpPr>
        <p:spPr>
          <a:xfrm>
            <a:off x="516418" y="530352"/>
            <a:ext cx="656770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1380455"/>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Content with Picture 5">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7007497" y="691868"/>
            <a:ext cx="4660247" cy="1439210"/>
          </a:xfrm>
        </p:spPr>
        <p:txBody>
          <a:bodyPr/>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57807F9F-79B5-ED92-41CC-A1D1A8D03E35}"/>
              </a:ext>
            </a:extLst>
          </p:cNvPr>
          <p:cNvSpPr>
            <a:spLocks noGrp="1"/>
          </p:cNvSpPr>
          <p:nvPr>
            <p:ph type="pic" sz="quarter" idx="13" hasCustomPrompt="1"/>
          </p:nvPr>
        </p:nvSpPr>
        <p:spPr>
          <a:xfrm>
            <a:off x="533400" y="533399"/>
            <a:ext cx="6029286" cy="5791201"/>
          </a:xfrm>
          <a:blipFill>
            <a:blip r:embed="rId2">
              <a:alphaModFix amt="70000"/>
            </a:blip>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7007497" y="2211184"/>
            <a:ext cx="4660247" cy="41134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20C9332B-92F1-4946-B218-9926114AAEA1}" type="datetime1">
              <a:rPr lang="en-US" smtClean="0"/>
              <a:t>8/18/25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A04AB0D3-0312-25C6-7159-3EBA07E82C60}"/>
              </a:ext>
            </a:extLst>
          </p:cNvPr>
          <p:cNvCxnSpPr>
            <a:cxnSpLocks/>
          </p:cNvCxnSpPr>
          <p:nvPr/>
        </p:nvCxnSpPr>
        <p:spPr>
          <a:xfrm>
            <a:off x="7095744" y="530921"/>
            <a:ext cx="4562856"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6944381"/>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Content with Picture 6">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19376" y="691868"/>
            <a:ext cx="4577602" cy="143921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19376" y="2211185"/>
            <a:ext cx="4577602" cy="39549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a:extLst>
              <a:ext uri="{FF2B5EF4-FFF2-40B4-BE49-F238E27FC236}">
                <a16:creationId xmlns:a16="http://schemas.microsoft.com/office/drawing/2014/main" id="{57807F9F-79B5-ED92-41CC-A1D1A8D03E35}"/>
              </a:ext>
            </a:extLst>
          </p:cNvPr>
          <p:cNvSpPr>
            <a:spLocks noGrp="1"/>
          </p:cNvSpPr>
          <p:nvPr>
            <p:ph type="pic" sz="quarter" idx="13" hasCustomPrompt="1"/>
          </p:nvPr>
        </p:nvSpPr>
        <p:spPr>
          <a:xfrm>
            <a:off x="5486400" y="533399"/>
            <a:ext cx="6172200" cy="5791201"/>
          </a:xfrm>
          <a:blipFill>
            <a:blip r:embed="rId2">
              <a:alphaModFix amt="70000"/>
            </a:blip>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E2F630AA-266B-4EED-8F37-1EEA7BB36798}" type="datetime1">
              <a:rPr lang="en-US" smtClean="0"/>
              <a:t>8/18/25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A04AB0D3-0312-25C6-7159-3EBA07E82C60}"/>
              </a:ext>
            </a:extLst>
          </p:cNvPr>
          <p:cNvCxnSpPr>
            <a:cxnSpLocks/>
          </p:cNvCxnSpPr>
          <p:nvPr/>
        </p:nvCxnSpPr>
        <p:spPr>
          <a:xfrm>
            <a:off x="516418" y="530352"/>
            <a:ext cx="4436582"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32299299"/>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Content with Picture 7">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8029814" y="512011"/>
            <a:ext cx="3628786" cy="1259920"/>
          </a:xfrm>
        </p:spPr>
        <p:txBody>
          <a:bodyPr anchor="b"/>
          <a:lstStyle/>
          <a:p>
            <a:r>
              <a:rPr lang="en-US"/>
              <a:t>Click to edit Master title style</a:t>
            </a:r>
            <a:endParaRPr lang="en-US" dirty="0"/>
          </a:p>
        </p:txBody>
      </p:sp>
      <p:sp>
        <p:nvSpPr>
          <p:cNvPr id="10" name="Picture Placeholder 8">
            <a:extLst>
              <a:ext uri="{FF2B5EF4-FFF2-40B4-BE49-F238E27FC236}">
                <a16:creationId xmlns:a16="http://schemas.microsoft.com/office/drawing/2014/main" id="{29A161C3-930A-50CE-D3B8-C1429E6F2422}"/>
              </a:ext>
            </a:extLst>
          </p:cNvPr>
          <p:cNvSpPr>
            <a:spLocks noGrp="1"/>
          </p:cNvSpPr>
          <p:nvPr>
            <p:ph type="pic" sz="quarter" idx="13" hasCustomPrompt="1"/>
          </p:nvPr>
        </p:nvSpPr>
        <p:spPr>
          <a:xfrm>
            <a:off x="533400" y="533399"/>
            <a:ext cx="7086600" cy="5791199"/>
          </a:xfrm>
          <a:blipFill>
            <a:blip r:embed="rId2">
              <a:alphaModFix amt="70000"/>
            </a:blip>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8043065" y="2170611"/>
            <a:ext cx="3628786" cy="4162372"/>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8029813" y="6426091"/>
            <a:ext cx="3144025" cy="365125"/>
          </a:xfrm>
        </p:spPr>
        <p:txBody>
          <a:bodyPr/>
          <a:lstStyle/>
          <a:p>
            <a:fld id="{A2E4BA8A-8D99-4942-A6AE-3429BB81C9B0}" type="datetime1">
              <a:rPr lang="en-US" smtClean="0"/>
              <a:t>8/18/25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789C51D6-8120-DE83-0A77-B4C479640664}"/>
              </a:ext>
            </a:extLst>
          </p:cNvPr>
          <p:cNvCxnSpPr>
            <a:cxnSpLocks/>
          </p:cNvCxnSpPr>
          <p:nvPr/>
        </p:nvCxnSpPr>
        <p:spPr>
          <a:xfrm>
            <a:off x="8153400" y="1892587"/>
            <a:ext cx="350520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2566572"/>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Content with Picture 8">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848555" y="512011"/>
            <a:ext cx="6792069" cy="1259920"/>
          </a:xfrm>
        </p:spPr>
        <p:txBody>
          <a:bodyPr anchor="b"/>
          <a:lstStyle/>
          <a:p>
            <a:r>
              <a:rPr lang="en-US"/>
              <a:t>Click to edit Master title style</a:t>
            </a:r>
            <a:endParaRPr lang="en-US" dirty="0"/>
          </a:p>
        </p:txBody>
      </p:sp>
      <p:sp>
        <p:nvSpPr>
          <p:cNvPr id="10" name="Picture Placeholder 8">
            <a:extLst>
              <a:ext uri="{FF2B5EF4-FFF2-40B4-BE49-F238E27FC236}">
                <a16:creationId xmlns:a16="http://schemas.microsoft.com/office/drawing/2014/main" id="{29A161C3-930A-50CE-D3B8-C1429E6F2422}"/>
              </a:ext>
            </a:extLst>
          </p:cNvPr>
          <p:cNvSpPr>
            <a:spLocks noGrp="1"/>
          </p:cNvSpPr>
          <p:nvPr>
            <p:ph type="pic" sz="quarter" idx="13" hasCustomPrompt="1"/>
          </p:nvPr>
        </p:nvSpPr>
        <p:spPr>
          <a:xfrm>
            <a:off x="533400" y="533399"/>
            <a:ext cx="3886200" cy="5791201"/>
          </a:xfrm>
          <a:blipFill dpi="0" rotWithShape="1">
            <a:blip r:embed="rId2">
              <a:alphaModFix amt="70000"/>
            </a:blip>
            <a:srcRect/>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434857" y="6426091"/>
            <a:ext cx="4137143" cy="365125"/>
          </a:xfrm>
        </p:spPr>
        <p:txBody>
          <a:bodyPr/>
          <a:lstStyle/>
          <a:p>
            <a:r>
              <a:rPr lang="en-US" dirty="0"/>
              <a:t>Sample Footer Text</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848555" y="2148840"/>
            <a:ext cx="6792069" cy="41623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5BCB8B90-98AD-44EA-88CB-87E0482D47C5}" type="datetime1">
              <a:rPr lang="en-US" smtClean="0"/>
              <a:t>8/18/25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789C51D6-8120-DE83-0A77-B4C479640664}"/>
              </a:ext>
            </a:extLst>
          </p:cNvPr>
          <p:cNvCxnSpPr>
            <a:cxnSpLocks/>
          </p:cNvCxnSpPr>
          <p:nvPr/>
        </p:nvCxnSpPr>
        <p:spPr>
          <a:xfrm>
            <a:off x="4953000" y="1892587"/>
            <a:ext cx="670560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9530221"/>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Content with Picture 9">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8621935" y="691867"/>
            <a:ext cx="3052570" cy="2011680"/>
          </a:xfrm>
        </p:spPr>
        <p:txBody>
          <a:bodyPr/>
          <a:lstStyle/>
          <a:p>
            <a:r>
              <a:rPr lang="en-US"/>
              <a:t>Click to edit Master title style</a:t>
            </a:r>
            <a:endParaRPr lang="en-US" dirty="0"/>
          </a:p>
        </p:txBody>
      </p:sp>
      <p:sp>
        <p:nvSpPr>
          <p:cNvPr id="14" name="Picture Placeholder 8">
            <a:extLst>
              <a:ext uri="{FF2B5EF4-FFF2-40B4-BE49-F238E27FC236}">
                <a16:creationId xmlns:a16="http://schemas.microsoft.com/office/drawing/2014/main" id="{6BC46AA6-BED0-04C6-38E0-12160144CC38}"/>
              </a:ext>
            </a:extLst>
          </p:cNvPr>
          <p:cNvSpPr>
            <a:spLocks noGrp="1"/>
          </p:cNvSpPr>
          <p:nvPr>
            <p:ph type="pic" sz="quarter" idx="13" hasCustomPrompt="1"/>
          </p:nvPr>
        </p:nvSpPr>
        <p:spPr>
          <a:xfrm>
            <a:off x="533399" y="533400"/>
            <a:ext cx="7667626" cy="5788757"/>
          </a:xfrm>
          <a:blipFill>
            <a:blip r:embed="rId2">
              <a:alphaModFix amt="70000"/>
            </a:blip>
            <a:stretch>
              <a:fillRect/>
            </a:stretch>
          </a:blipFill>
          <a:effectLst>
            <a:outerShdw blurRad="203200" dist="12700" dir="7800000" algn="r" rotWithShape="0">
              <a:prstClr val="black">
                <a:alpha val="10000"/>
              </a:prstClr>
            </a:outerShdw>
          </a:effectLst>
        </p:spPr>
        <p:txBody>
          <a:bodyPr vert="horz" lIns="91440" tIns="45720" rIns="91440" bIns="45720" rtlCol="0">
            <a:normAutofit/>
          </a:bodyPr>
          <a:lstStyle>
            <a:lvl1pPr marL="0" indent="0">
              <a:buNone/>
              <a:defRPr lang="en-US"/>
            </a:lvl1pPr>
          </a:lstStyle>
          <a:p>
            <a:pPr lvl="0"/>
            <a:r>
              <a:rPr lang="en-US" dirty="0"/>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8621935" y="2889848"/>
            <a:ext cx="3052570" cy="3434752"/>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Footer Placeholder 17">
            <a:extLst>
              <a:ext uri="{FF2B5EF4-FFF2-40B4-BE49-F238E27FC236}">
                <a16:creationId xmlns:a16="http://schemas.microsoft.com/office/drawing/2014/main" id="{5C6323EE-3C7E-2716-8BD0-C89545F04FC6}"/>
              </a:ext>
            </a:extLst>
          </p:cNvPr>
          <p:cNvSpPr>
            <a:spLocks noGrp="1"/>
          </p:cNvSpPr>
          <p:nvPr>
            <p:ph type="ftr" sz="quarter" idx="15"/>
          </p:nvPr>
        </p:nvSpPr>
        <p:spPr/>
        <p:txBody>
          <a:bodyPr/>
          <a:lstStyle/>
          <a:p>
            <a:r>
              <a:rPr lang="en-US"/>
              <a:t>Sample Footer Text</a:t>
            </a:r>
          </a:p>
        </p:txBody>
      </p:sp>
      <p:sp>
        <p:nvSpPr>
          <p:cNvPr id="17" name="Date Placeholder 16">
            <a:extLst>
              <a:ext uri="{FF2B5EF4-FFF2-40B4-BE49-F238E27FC236}">
                <a16:creationId xmlns:a16="http://schemas.microsoft.com/office/drawing/2014/main" id="{F01E841F-9F6D-0E74-84D5-4BA2AF78F5C2}"/>
              </a:ext>
            </a:extLst>
          </p:cNvPr>
          <p:cNvSpPr>
            <a:spLocks noGrp="1"/>
          </p:cNvSpPr>
          <p:nvPr>
            <p:ph type="dt" sz="half" idx="14"/>
          </p:nvPr>
        </p:nvSpPr>
        <p:spPr/>
        <p:txBody>
          <a:bodyPr/>
          <a:lstStyle/>
          <a:p>
            <a:fld id="{0672E3CE-9562-4779-875D-570AC5656D0F}" type="datetime1">
              <a:rPr lang="en-US" smtClean="0"/>
              <a:t>8/18/25</a:t>
            </a:fld>
            <a:endParaRPr lang="en-US"/>
          </a:p>
        </p:txBody>
      </p:sp>
      <p:sp>
        <p:nvSpPr>
          <p:cNvPr id="19" name="Slide Number Placeholder 18">
            <a:extLst>
              <a:ext uri="{FF2B5EF4-FFF2-40B4-BE49-F238E27FC236}">
                <a16:creationId xmlns:a16="http://schemas.microsoft.com/office/drawing/2014/main" id="{ACE2DCFD-EFAB-71DF-776D-014822C0ABEC}"/>
              </a:ext>
            </a:extLst>
          </p:cNvPr>
          <p:cNvSpPr>
            <a:spLocks noGrp="1"/>
          </p:cNvSpPr>
          <p:nvPr>
            <p:ph type="sldNum" sz="quarter" idx="16"/>
          </p:nvPr>
        </p:nvSpPr>
        <p:spPr/>
        <p:txBody>
          <a:body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2CFBB608-C785-A34D-1B6D-96361A676495}"/>
              </a:ext>
            </a:extLst>
          </p:cNvPr>
          <p:cNvCxnSpPr>
            <a:cxnSpLocks/>
          </p:cNvCxnSpPr>
          <p:nvPr/>
        </p:nvCxnSpPr>
        <p:spPr>
          <a:xfrm>
            <a:off x="8727541" y="533400"/>
            <a:ext cx="293106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776876"/>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A8CF8-9C03-5D33-5B81-475CD9FC64F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Picture Placeholder 2">
            <a:extLst>
              <a:ext uri="{FF2B5EF4-FFF2-40B4-BE49-F238E27FC236}">
                <a16:creationId xmlns:a16="http://schemas.microsoft.com/office/drawing/2014/main" id="{E8F6ABAD-B231-6BF5-5131-0B69126453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5F7C9A6F-8F03-5177-796F-C49613DABF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9D5F87A-4252-7045-7BA3-F95AC028E0B2}"/>
              </a:ext>
            </a:extLst>
          </p:cNvPr>
          <p:cNvSpPr>
            <a:spLocks noGrp="1"/>
          </p:cNvSpPr>
          <p:nvPr>
            <p:ph type="dt" sz="half" idx="10"/>
          </p:nvPr>
        </p:nvSpPr>
        <p:spPr/>
        <p:txBody>
          <a:bodyPr/>
          <a:lstStyle/>
          <a:p>
            <a:fld id="{5B5BE526-8293-CC47-B9B9-0D882BA9879A}" type="datetimeFigureOut">
              <a:rPr lang="en-AU" smtClean="0"/>
              <a:t>18/8/2025</a:t>
            </a:fld>
            <a:endParaRPr lang="en-AU"/>
          </a:p>
        </p:txBody>
      </p:sp>
      <p:sp>
        <p:nvSpPr>
          <p:cNvPr id="6" name="Footer Placeholder 5">
            <a:extLst>
              <a:ext uri="{FF2B5EF4-FFF2-40B4-BE49-F238E27FC236}">
                <a16:creationId xmlns:a16="http://schemas.microsoft.com/office/drawing/2014/main" id="{BE836017-0A58-B0C3-A5E5-86AAD0C4EA3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7FA6DEA-4211-4B6D-58C8-548EC0FBE6D0}"/>
              </a:ext>
            </a:extLst>
          </p:cNvPr>
          <p:cNvSpPr>
            <a:spLocks noGrp="1"/>
          </p:cNvSpPr>
          <p:nvPr>
            <p:ph type="sldNum" sz="quarter" idx="12"/>
          </p:nvPr>
        </p:nvSpPr>
        <p:spPr/>
        <p:txBody>
          <a:bodyPr/>
          <a:lstStyle/>
          <a:p>
            <a:fld id="{357B180E-6480-584F-8F7A-2ABE86E119B4}" type="slidenum">
              <a:rPr lang="en-AU" smtClean="0"/>
              <a:t>‹#›</a:t>
            </a:fld>
            <a:endParaRPr lang="en-AU"/>
          </a:p>
        </p:txBody>
      </p:sp>
    </p:spTree>
    <p:extLst>
      <p:ext uri="{BB962C8B-B14F-4D97-AF65-F5344CB8AC3E}">
        <p14:creationId xmlns:p14="http://schemas.microsoft.com/office/powerpoint/2010/main" val="24944567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Content with Picture 10">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22401" y="691866"/>
            <a:ext cx="3448141" cy="2247273"/>
          </a:xfrm>
        </p:spPr>
        <p:txBody>
          <a:bodyPr/>
          <a:lstStyle/>
          <a:p>
            <a:r>
              <a:rPr lang="en-US"/>
              <a:t>Click to edit Master title style</a:t>
            </a:r>
            <a:endParaRPr lang="en-US" dirty="0"/>
          </a:p>
        </p:txBody>
      </p:sp>
      <p:sp>
        <p:nvSpPr>
          <p:cNvPr id="10" name="Picture Placeholder 8">
            <a:extLst>
              <a:ext uri="{FF2B5EF4-FFF2-40B4-BE49-F238E27FC236}">
                <a16:creationId xmlns:a16="http://schemas.microsoft.com/office/drawing/2014/main" id="{C4C6F3D6-B9C8-D66A-B29A-CE5D5FBDE500}"/>
              </a:ext>
            </a:extLst>
          </p:cNvPr>
          <p:cNvSpPr>
            <a:spLocks noGrp="1"/>
          </p:cNvSpPr>
          <p:nvPr>
            <p:ph type="pic" sz="quarter" idx="13" hasCustomPrompt="1"/>
          </p:nvPr>
        </p:nvSpPr>
        <p:spPr>
          <a:xfrm>
            <a:off x="4419600" y="530353"/>
            <a:ext cx="7239000" cy="4019112"/>
          </a:xfrm>
          <a:blipFill>
            <a:blip r:embed="rId2">
              <a:alphaModFix amt="70000"/>
            </a:blip>
            <a:stretch>
              <a:fillRect/>
            </a:stretch>
          </a:blipFill>
          <a:effectLst>
            <a:outerShdw blurRad="190500" dir="14400000" algn="r" rotWithShape="0">
              <a:prstClr val="black">
                <a:alpha val="10000"/>
              </a:prstClr>
            </a:outerShdw>
          </a:effectLst>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405470" y="4735286"/>
            <a:ext cx="7239000" cy="142487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BF4D8B86-78FA-4747-9401-2399B1893341}" type="datetime1">
              <a:rPr lang="en-US" smtClean="0"/>
              <a:t>8/18/25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4A0C081E-1CAD-8E64-5453-4CC21A0A90FD}"/>
              </a:ext>
            </a:extLst>
          </p:cNvPr>
          <p:cNvCxnSpPr>
            <a:cxnSpLocks/>
          </p:cNvCxnSpPr>
          <p:nvPr/>
        </p:nvCxnSpPr>
        <p:spPr>
          <a:xfrm>
            <a:off x="530274" y="530352"/>
            <a:ext cx="3354124"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A04E4891-5C32-2FDE-C242-EDBA3B5D1AC4}"/>
              </a:ext>
            </a:extLst>
          </p:cNvPr>
          <p:cNvCxnSpPr>
            <a:cxnSpLocks/>
          </p:cNvCxnSpPr>
          <p:nvPr/>
        </p:nvCxnSpPr>
        <p:spPr>
          <a:xfrm>
            <a:off x="533400" y="6326367"/>
            <a:ext cx="1112520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2544996"/>
      </p:ext>
    </p:extLst>
  </p:cSld>
  <p:clrMapOvr>
    <a:overrideClrMapping bg1="lt1" tx1="dk1" bg2="lt2" tx2="dk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Content with Picture 1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19756" y="691866"/>
            <a:ext cx="3540062" cy="2247273"/>
          </a:xfrm>
        </p:spPr>
        <p:txBody>
          <a:bodyPr/>
          <a:lstStyle/>
          <a:p>
            <a:r>
              <a:rPr lang="en-US"/>
              <a:t>Click to edit Master title style</a:t>
            </a:r>
            <a:endParaRPr lang="en-US" dirty="0"/>
          </a:p>
        </p:txBody>
      </p:sp>
      <p:sp>
        <p:nvSpPr>
          <p:cNvPr id="10" name="Picture Placeholder 8">
            <a:extLst>
              <a:ext uri="{FF2B5EF4-FFF2-40B4-BE49-F238E27FC236}">
                <a16:creationId xmlns:a16="http://schemas.microsoft.com/office/drawing/2014/main" id="{C4C6F3D6-B9C8-D66A-B29A-CE5D5FBDE500}"/>
              </a:ext>
            </a:extLst>
          </p:cNvPr>
          <p:cNvSpPr>
            <a:spLocks noGrp="1"/>
          </p:cNvSpPr>
          <p:nvPr>
            <p:ph type="pic" sz="quarter" idx="13" hasCustomPrompt="1"/>
          </p:nvPr>
        </p:nvSpPr>
        <p:spPr>
          <a:xfrm>
            <a:off x="4419600" y="533400"/>
            <a:ext cx="7239000" cy="3157452"/>
          </a:xfrm>
          <a:blipFill>
            <a:blip r:embed="rId2">
              <a:alphaModFix amt="70000"/>
            </a:blip>
            <a:stretch>
              <a:fillRect/>
            </a:stretch>
          </a:blipFill>
          <a:effectLst>
            <a:outerShdw blurRad="190500" dir="14400000" algn="r" rotWithShape="0">
              <a:prstClr val="black">
                <a:alpha val="10000"/>
              </a:prstClr>
            </a:outerShdw>
          </a:effectLst>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419600" y="3933645"/>
            <a:ext cx="7261323" cy="2382111"/>
          </a:xfrm>
        </p:spPr>
        <p:txBody>
          <a:bodyPr/>
          <a:lstStyle>
            <a:lvl1pPr marL="0" indent="0">
              <a:buFont typeface="Arial" panose="020B0604020202020204" pitchFamily="34" charset="0"/>
              <a:buNone/>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dirty="0"/>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55ECC63D-CDB3-4317-A945-BF72F7BF98EB}" type="datetime1">
              <a:rPr lang="en-US" smtClean="0"/>
              <a:t>8/18/25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4A0C081E-1CAD-8E64-5453-4CC21A0A90FD}"/>
              </a:ext>
            </a:extLst>
          </p:cNvPr>
          <p:cNvCxnSpPr>
            <a:cxnSpLocks/>
          </p:cNvCxnSpPr>
          <p:nvPr/>
        </p:nvCxnSpPr>
        <p:spPr>
          <a:xfrm>
            <a:off x="533400" y="530352"/>
            <a:ext cx="335280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A04E4891-5C32-2FDE-C242-EDBA3B5D1AC4}"/>
              </a:ext>
            </a:extLst>
          </p:cNvPr>
          <p:cNvCxnSpPr>
            <a:cxnSpLocks/>
          </p:cNvCxnSpPr>
          <p:nvPr/>
        </p:nvCxnSpPr>
        <p:spPr>
          <a:xfrm>
            <a:off x="533400" y="6324542"/>
            <a:ext cx="1112520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FF4D8D45-8224-ED36-94DF-FAE863F412D1}"/>
              </a:ext>
            </a:extLst>
          </p:cNvPr>
          <p:cNvCxnSpPr>
            <a:cxnSpLocks/>
          </p:cNvCxnSpPr>
          <p:nvPr/>
        </p:nvCxnSpPr>
        <p:spPr>
          <a:xfrm>
            <a:off x="5013762" y="1892587"/>
            <a:ext cx="6544099"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5647030"/>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Content with Picture 1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22399" y="4829695"/>
            <a:ext cx="4289051" cy="1413164"/>
          </a:xfrm>
        </p:spPr>
        <p:txBody>
          <a:bodyPr/>
          <a:lstStyle/>
          <a:p>
            <a:r>
              <a:rPr lang="en-US"/>
              <a:t>Click to edit Master title style</a:t>
            </a:r>
            <a:endParaRPr lang="en-US" dirty="0"/>
          </a:p>
        </p:txBody>
      </p:sp>
      <p:sp>
        <p:nvSpPr>
          <p:cNvPr id="10" name="Picture Placeholder 8">
            <a:extLst>
              <a:ext uri="{FF2B5EF4-FFF2-40B4-BE49-F238E27FC236}">
                <a16:creationId xmlns:a16="http://schemas.microsoft.com/office/drawing/2014/main" id="{21FFBA57-7EFE-2CC4-EE45-5F1F633C1A71}"/>
              </a:ext>
            </a:extLst>
          </p:cNvPr>
          <p:cNvSpPr>
            <a:spLocks noGrp="1"/>
          </p:cNvSpPr>
          <p:nvPr>
            <p:ph type="pic" sz="quarter" idx="13" hasCustomPrompt="1"/>
          </p:nvPr>
        </p:nvSpPr>
        <p:spPr>
          <a:xfrm>
            <a:off x="533400" y="533400"/>
            <a:ext cx="11125200" cy="4013885"/>
          </a:xfrm>
          <a:blipFill>
            <a:blip r:embed="rId2">
              <a:alphaModFix amt="70000"/>
            </a:blip>
            <a:stretch>
              <a:fillRect/>
            </a:stretch>
          </a:blipFill>
          <a:effectLst>
            <a:outerShdw blurRad="177800" dir="14400000" sx="98000" sy="98000" algn="r" rotWithShape="0">
              <a:prstClr val="black">
                <a:alpha val="10000"/>
              </a:prstClr>
            </a:outerShdw>
          </a:effectLst>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434857" y="6426091"/>
            <a:ext cx="4289051" cy="365125"/>
          </a:xfrm>
        </p:spPr>
        <p:txBody>
          <a:bodyPr/>
          <a:lstStyle/>
          <a:p>
            <a:r>
              <a:rPr lang="en-US" dirty="0"/>
              <a:t>Sample Footer Text</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5103779" y="4829695"/>
            <a:ext cx="6554822" cy="152954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F1B6FEA0-B839-4598-B2DD-445068A8396C}" type="datetime1">
              <a:rPr lang="en-US" smtClean="0"/>
              <a:t>8/18/25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spTree>
    <p:extLst>
      <p:ext uri="{BB962C8B-B14F-4D97-AF65-F5344CB8AC3E}">
        <p14:creationId xmlns:p14="http://schemas.microsoft.com/office/powerpoint/2010/main" val="1141481426"/>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Content with Picture 1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19100" y="3910560"/>
            <a:ext cx="3472256" cy="2017604"/>
          </a:xfrm>
        </p:spPr>
        <p:txBody>
          <a:bodyPr/>
          <a:lstStyle/>
          <a:p>
            <a:r>
              <a:rPr lang="en-US"/>
              <a:t>Click to edit Master title style</a:t>
            </a:r>
            <a:endParaRPr lang="en-US" dirty="0"/>
          </a:p>
        </p:txBody>
      </p:sp>
      <p:sp>
        <p:nvSpPr>
          <p:cNvPr id="10" name="Picture Placeholder 8">
            <a:extLst>
              <a:ext uri="{FF2B5EF4-FFF2-40B4-BE49-F238E27FC236}">
                <a16:creationId xmlns:a16="http://schemas.microsoft.com/office/drawing/2014/main" id="{21FFBA57-7EFE-2CC4-EE45-5F1F633C1A71}"/>
              </a:ext>
            </a:extLst>
          </p:cNvPr>
          <p:cNvSpPr>
            <a:spLocks noGrp="1"/>
          </p:cNvSpPr>
          <p:nvPr>
            <p:ph type="pic" sz="quarter" idx="13" hasCustomPrompt="1"/>
          </p:nvPr>
        </p:nvSpPr>
        <p:spPr>
          <a:xfrm>
            <a:off x="533399" y="533400"/>
            <a:ext cx="11125201" cy="3109082"/>
          </a:xfrm>
          <a:blipFill>
            <a:blip r:embed="rId2">
              <a:alphaModFix amt="70000"/>
            </a:blip>
            <a:stretch>
              <a:fillRect/>
            </a:stretch>
          </a:blipFill>
          <a:effectLst>
            <a:outerShdw blurRad="177800" dir="14400000" sx="98000" sy="98000" algn="r" rotWithShape="0">
              <a:prstClr val="black">
                <a:alpha val="10000"/>
              </a:prstClr>
            </a:outerShdw>
          </a:effectLst>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a:t>Sample Footer Text</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419600" y="3912655"/>
            <a:ext cx="7239000" cy="240739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BF024032-45C2-4C36-A7D1-3A3BD65AF0CF}" type="datetime1">
              <a:rPr lang="en-US" smtClean="0"/>
              <a:t>8/18/25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spTree>
    <p:extLst>
      <p:ext uri="{BB962C8B-B14F-4D97-AF65-F5344CB8AC3E}">
        <p14:creationId xmlns:p14="http://schemas.microsoft.com/office/powerpoint/2010/main" val="4202232065"/>
      </p:ext>
    </p:extLst>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Content with Picture 1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19099" y="700185"/>
            <a:ext cx="3473587" cy="1815364"/>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419601" y="702280"/>
            <a:ext cx="7239000" cy="224092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8">
            <a:extLst>
              <a:ext uri="{FF2B5EF4-FFF2-40B4-BE49-F238E27FC236}">
                <a16:creationId xmlns:a16="http://schemas.microsoft.com/office/drawing/2014/main" id="{21FFBA57-7EFE-2CC4-EE45-5F1F633C1A71}"/>
              </a:ext>
            </a:extLst>
          </p:cNvPr>
          <p:cNvSpPr>
            <a:spLocks noGrp="1"/>
          </p:cNvSpPr>
          <p:nvPr>
            <p:ph type="pic" sz="quarter" idx="13" hasCustomPrompt="1"/>
          </p:nvPr>
        </p:nvSpPr>
        <p:spPr>
          <a:xfrm>
            <a:off x="533400" y="3205927"/>
            <a:ext cx="11125200" cy="3118670"/>
          </a:xfrm>
          <a:blipFill>
            <a:blip r:embed="rId2">
              <a:alphaModFix amt="70000"/>
            </a:blip>
            <a:stretch>
              <a:fillRect/>
            </a:stretch>
          </a:blipFill>
          <a:effectLst>
            <a:outerShdw blurRad="177800" dir="14400000" sx="97000" sy="97000" algn="r" rotWithShape="0">
              <a:prstClr val="black">
                <a:alpha val="10000"/>
              </a:prstClr>
            </a:outerShdw>
          </a:effectLst>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70D67178-055F-49DC-969F-AB374B7A5758}" type="datetime1">
              <a:rPr lang="en-US" smtClean="0"/>
              <a:t>8/18/25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7A9BF7A8-7F92-8C69-89EE-92496D80C1C2}"/>
              </a:ext>
            </a:extLst>
          </p:cNvPr>
          <p:cNvCxnSpPr>
            <a:cxnSpLocks/>
          </p:cNvCxnSpPr>
          <p:nvPr/>
        </p:nvCxnSpPr>
        <p:spPr>
          <a:xfrm>
            <a:off x="533400" y="533400"/>
            <a:ext cx="1112520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8418664"/>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Content with Picture 15">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19100" y="365760"/>
            <a:ext cx="11243982" cy="914400"/>
          </a:xfrm>
        </p:spPr>
        <p:txBody>
          <a:bodyPr anchor="b"/>
          <a:lstStyle/>
          <a:p>
            <a:r>
              <a:rPr lang="en-US"/>
              <a:t>Click to edit Master title style</a:t>
            </a:r>
            <a:endParaRPr lang="en-US" dirty="0"/>
          </a:p>
        </p:txBody>
      </p:sp>
      <p:sp>
        <p:nvSpPr>
          <p:cNvPr id="10" name="Picture Placeholder 8">
            <a:extLst>
              <a:ext uri="{FF2B5EF4-FFF2-40B4-BE49-F238E27FC236}">
                <a16:creationId xmlns:a16="http://schemas.microsoft.com/office/drawing/2014/main" id="{29A161C3-930A-50CE-D3B8-C1429E6F2422}"/>
              </a:ext>
            </a:extLst>
          </p:cNvPr>
          <p:cNvSpPr>
            <a:spLocks noGrp="1"/>
          </p:cNvSpPr>
          <p:nvPr>
            <p:ph type="pic" sz="quarter" idx="13" hasCustomPrompt="1"/>
          </p:nvPr>
        </p:nvSpPr>
        <p:spPr>
          <a:xfrm>
            <a:off x="530352" y="1720219"/>
            <a:ext cx="6022848" cy="4604382"/>
          </a:xfrm>
          <a:blipFill>
            <a:blip r:embed="rId2">
              <a:alphaModFix amt="70000"/>
            </a:blip>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7101260" y="1623629"/>
            <a:ext cx="4557340" cy="4706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8BAA5E08-9FB8-6BC2-0794-A92E1336B939}"/>
              </a:ext>
            </a:extLst>
          </p:cNvPr>
          <p:cNvSpPr>
            <a:spLocks noGrp="1"/>
          </p:cNvSpPr>
          <p:nvPr>
            <p:ph type="ftr" sz="quarter" idx="15"/>
          </p:nvPr>
        </p:nvSpPr>
        <p:spPr/>
        <p:txBody>
          <a:bodyPr/>
          <a:lstStyle/>
          <a:p>
            <a:r>
              <a:rPr lang="en-US" dirty="0"/>
              <a:t>Sample Footer Text</a:t>
            </a:r>
          </a:p>
        </p:txBody>
      </p:sp>
      <p:sp>
        <p:nvSpPr>
          <p:cNvPr id="8" name="Date Placeholder 7">
            <a:extLst>
              <a:ext uri="{FF2B5EF4-FFF2-40B4-BE49-F238E27FC236}">
                <a16:creationId xmlns:a16="http://schemas.microsoft.com/office/drawing/2014/main" id="{17819C0A-5C58-B9A1-EDD9-43A971A8DE10}"/>
              </a:ext>
            </a:extLst>
          </p:cNvPr>
          <p:cNvSpPr>
            <a:spLocks noGrp="1"/>
          </p:cNvSpPr>
          <p:nvPr>
            <p:ph type="dt" sz="half" idx="14"/>
          </p:nvPr>
        </p:nvSpPr>
        <p:spPr/>
        <p:txBody>
          <a:bodyPr/>
          <a:lstStyle/>
          <a:p>
            <a:fld id="{85436D6D-18C4-497A-81D8-87B6E0BF7395}" type="datetime1">
              <a:rPr lang="en-US" smtClean="0"/>
              <a:t>8/18/25</a:t>
            </a:fld>
            <a:endParaRPr lang="en-US"/>
          </a:p>
        </p:txBody>
      </p:sp>
      <p:sp>
        <p:nvSpPr>
          <p:cNvPr id="11" name="Slide Number Placeholder 10">
            <a:extLst>
              <a:ext uri="{FF2B5EF4-FFF2-40B4-BE49-F238E27FC236}">
                <a16:creationId xmlns:a16="http://schemas.microsoft.com/office/drawing/2014/main" id="{EC8A4CD6-C6D7-317B-80FA-CA83089B05F6}"/>
              </a:ext>
            </a:extLst>
          </p:cNvPr>
          <p:cNvSpPr>
            <a:spLocks noGrp="1"/>
          </p:cNvSpPr>
          <p:nvPr>
            <p:ph type="sldNum" sz="quarter" idx="16"/>
          </p:nvPr>
        </p:nvSpPr>
        <p:spPr/>
        <p:txBody>
          <a:body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789C51D6-8120-DE83-0A77-B4C479640664}"/>
              </a:ext>
            </a:extLst>
          </p:cNvPr>
          <p:cNvCxnSpPr>
            <a:cxnSpLocks/>
          </p:cNvCxnSpPr>
          <p:nvPr/>
        </p:nvCxnSpPr>
        <p:spPr>
          <a:xfrm>
            <a:off x="530352" y="1353312"/>
            <a:ext cx="11141874"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3302541"/>
      </p:ext>
    </p:extLst>
  </p:cSld>
  <p:clrMapOvr>
    <a:overrideClrMapping bg1="lt1" tx1="dk1" bg2="lt2" tx2="dk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Content with Picture 16">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19755" y="691867"/>
            <a:ext cx="4067721" cy="1559555"/>
          </a:xfrm>
        </p:spPr>
        <p:txBody>
          <a:bodyPr/>
          <a:lstStyle/>
          <a:p>
            <a:r>
              <a:rPr lang="en-US"/>
              <a:t>Click to edit Master title style</a:t>
            </a:r>
            <a:endParaRPr lang="en-US" dirty="0"/>
          </a:p>
        </p:txBody>
      </p:sp>
      <p:sp>
        <p:nvSpPr>
          <p:cNvPr id="10" name="Picture Placeholder 8">
            <a:extLst>
              <a:ext uri="{FF2B5EF4-FFF2-40B4-BE49-F238E27FC236}">
                <a16:creationId xmlns:a16="http://schemas.microsoft.com/office/drawing/2014/main" id="{21FFBA57-7EFE-2CC4-EE45-5F1F633C1A71}"/>
              </a:ext>
            </a:extLst>
          </p:cNvPr>
          <p:cNvSpPr>
            <a:spLocks noGrp="1"/>
          </p:cNvSpPr>
          <p:nvPr>
            <p:ph type="pic" sz="quarter" idx="13" hasCustomPrompt="1"/>
          </p:nvPr>
        </p:nvSpPr>
        <p:spPr>
          <a:xfrm>
            <a:off x="533400" y="2521819"/>
            <a:ext cx="3886200" cy="3802781"/>
          </a:xfrm>
          <a:blipFill>
            <a:blip r:embed="rId2">
              <a:alphaModFix amt="70000"/>
            </a:blip>
            <a:stretch>
              <a:fillRect/>
            </a:stretch>
          </a:blipFill>
          <a:effectLst>
            <a:outerShdw blurRad="190500" dir="14400000" algn="r" rotWithShape="0">
              <a:prstClr val="black">
                <a:alpha val="10000"/>
              </a:prstClr>
            </a:outerShdw>
          </a:effectLst>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960685" y="694944"/>
            <a:ext cx="6705600" cy="56296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434857" y="6426091"/>
            <a:ext cx="3984743" cy="365125"/>
          </a:xfrm>
        </p:spPr>
        <p:txBody>
          <a:bodyPr/>
          <a:lstStyle/>
          <a:p>
            <a:r>
              <a:rPr lang="en-US"/>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51CE585B-D50B-46C7-90D5-F8C248FB96B3}" type="datetime1">
              <a:rPr lang="en-US" smtClean="0"/>
              <a:t>8/18/25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spTree>
    <p:extLst>
      <p:ext uri="{BB962C8B-B14F-4D97-AF65-F5344CB8AC3E}">
        <p14:creationId xmlns:p14="http://schemas.microsoft.com/office/powerpoint/2010/main" val="2328109308"/>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Content with Picture 17">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19100" y="4295957"/>
            <a:ext cx="4000501" cy="1889558"/>
          </a:xfrm>
        </p:spPr>
        <p:txBody>
          <a:bodyPr/>
          <a:lstStyle/>
          <a:p>
            <a:r>
              <a:rPr lang="en-US"/>
              <a:t>Click to edit Master title style</a:t>
            </a:r>
            <a:endParaRPr lang="en-US" dirty="0"/>
          </a:p>
        </p:txBody>
      </p:sp>
      <p:sp>
        <p:nvSpPr>
          <p:cNvPr id="10" name="Picture Placeholder 8">
            <a:extLst>
              <a:ext uri="{FF2B5EF4-FFF2-40B4-BE49-F238E27FC236}">
                <a16:creationId xmlns:a16="http://schemas.microsoft.com/office/drawing/2014/main" id="{C4C6F3D6-B9C8-D66A-B29A-CE5D5FBDE500}"/>
              </a:ext>
            </a:extLst>
          </p:cNvPr>
          <p:cNvSpPr>
            <a:spLocks noGrp="1"/>
          </p:cNvSpPr>
          <p:nvPr>
            <p:ph type="pic" sz="quarter" idx="13" hasCustomPrompt="1"/>
          </p:nvPr>
        </p:nvSpPr>
        <p:spPr>
          <a:xfrm>
            <a:off x="533400" y="531891"/>
            <a:ext cx="3886202" cy="3603594"/>
          </a:xfrm>
          <a:blipFill>
            <a:blip r:embed="rId2">
              <a:alphaModFix amt="70000"/>
            </a:blip>
            <a:stretch>
              <a:fillRect/>
            </a:stretch>
          </a:blipFill>
          <a:effectLst>
            <a:outerShdw blurRad="190500" dir="14400000" algn="r" rotWithShape="0">
              <a:prstClr val="black">
                <a:alpha val="10000"/>
              </a:prstClr>
            </a:outerShdw>
          </a:effectLst>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953001" y="694944"/>
            <a:ext cx="6705599" cy="55067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10">
            <a:extLst>
              <a:ext uri="{FF2B5EF4-FFF2-40B4-BE49-F238E27FC236}">
                <a16:creationId xmlns:a16="http://schemas.microsoft.com/office/drawing/2014/main" id="{2354F31B-6E0C-9ACF-A3B4-2BE5DD2D21D0}"/>
              </a:ext>
            </a:extLst>
          </p:cNvPr>
          <p:cNvSpPr>
            <a:spLocks noGrp="1"/>
          </p:cNvSpPr>
          <p:nvPr>
            <p:ph type="ftr" sz="quarter" idx="15"/>
          </p:nvPr>
        </p:nvSpPr>
        <p:spPr/>
        <p:txBody>
          <a:bodyPr/>
          <a:lstStyle/>
          <a:p>
            <a:r>
              <a:rPr lang="en-US"/>
              <a:t>Sample Footer Text</a:t>
            </a:r>
          </a:p>
        </p:txBody>
      </p:sp>
      <p:sp>
        <p:nvSpPr>
          <p:cNvPr id="9" name="Date Placeholder 8">
            <a:extLst>
              <a:ext uri="{FF2B5EF4-FFF2-40B4-BE49-F238E27FC236}">
                <a16:creationId xmlns:a16="http://schemas.microsoft.com/office/drawing/2014/main" id="{1D4992A1-A620-24C8-73C6-0C53DD6F3868}"/>
              </a:ext>
            </a:extLst>
          </p:cNvPr>
          <p:cNvSpPr>
            <a:spLocks noGrp="1"/>
          </p:cNvSpPr>
          <p:nvPr>
            <p:ph type="dt" sz="half" idx="14"/>
          </p:nvPr>
        </p:nvSpPr>
        <p:spPr/>
        <p:txBody>
          <a:bodyPr/>
          <a:lstStyle/>
          <a:p>
            <a:fld id="{BFA9687D-6191-4AD9-82A2-1B737232915B}" type="datetime1">
              <a:rPr lang="en-US" smtClean="0"/>
              <a:t>8/18/25</a:t>
            </a:fld>
            <a:endParaRPr lang="en-US"/>
          </a:p>
        </p:txBody>
      </p:sp>
      <p:sp>
        <p:nvSpPr>
          <p:cNvPr id="12" name="Slide Number Placeholder 11">
            <a:extLst>
              <a:ext uri="{FF2B5EF4-FFF2-40B4-BE49-F238E27FC236}">
                <a16:creationId xmlns:a16="http://schemas.microsoft.com/office/drawing/2014/main" id="{F2384E85-ACDE-270D-7478-1B88F47F14A5}"/>
              </a:ext>
            </a:extLst>
          </p:cNvPr>
          <p:cNvSpPr>
            <a:spLocks noGrp="1"/>
          </p:cNvSpPr>
          <p:nvPr>
            <p:ph type="sldNum" sz="quarter" idx="16"/>
          </p:nvPr>
        </p:nvSpPr>
        <p:spPr/>
        <p:txBody>
          <a:body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A04AB0D3-0312-25C6-7159-3EBA07E82C60}"/>
              </a:ext>
            </a:extLst>
          </p:cNvPr>
          <p:cNvCxnSpPr>
            <a:cxnSpLocks/>
          </p:cNvCxnSpPr>
          <p:nvPr/>
        </p:nvCxnSpPr>
        <p:spPr>
          <a:xfrm>
            <a:off x="4953001" y="531891"/>
            <a:ext cx="6705599"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A04E4891-5C32-2FDE-C242-EDBA3B5D1AC4}"/>
              </a:ext>
            </a:extLst>
          </p:cNvPr>
          <p:cNvCxnSpPr>
            <a:cxnSpLocks/>
          </p:cNvCxnSpPr>
          <p:nvPr/>
        </p:nvCxnSpPr>
        <p:spPr>
          <a:xfrm>
            <a:off x="533399" y="6324600"/>
            <a:ext cx="11125201"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61299954"/>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Number Lar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512889" y="5074607"/>
            <a:ext cx="11166223" cy="1068234"/>
          </a:xfrm>
        </p:spPr>
        <p:txBody>
          <a:bodyPr anchor="ctr">
            <a:normAutofit/>
          </a:bodyPr>
          <a:lstStyle>
            <a:lvl1pPr algn="ctr">
              <a:defRPr sz="2800">
                <a:solidFill>
                  <a:schemeClr val="tx1"/>
                </a:solidFill>
                <a:latin typeface="+mj-lt"/>
              </a:defRPr>
            </a:lvl1pPr>
          </a:lstStyle>
          <a:p>
            <a:r>
              <a:rPr lang="en-US" dirty="0"/>
              <a:t>Click to Edit Text</a:t>
            </a:r>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hasCustomPrompt="1"/>
          </p:nvPr>
        </p:nvSpPr>
        <p:spPr>
          <a:xfrm>
            <a:off x="516419" y="495833"/>
            <a:ext cx="11159163" cy="4245996"/>
          </a:xfrm>
        </p:spPr>
        <p:txBody>
          <a:bodyPr anchor="ctr">
            <a:normAutofit/>
          </a:bodyPr>
          <a:lstStyle>
            <a:lvl1pPr marL="0" indent="0" algn="ctr">
              <a:lnSpc>
                <a:spcPct val="90000"/>
              </a:lnSpc>
              <a:buNone/>
              <a:defRPr sz="32000" cap="none" baseline="0">
                <a:solidFill>
                  <a:schemeClr val="accent1"/>
                </a:solidFill>
                <a:latin typeface="+mj-lt"/>
              </a:defRPr>
            </a:lvl1pPr>
            <a:lvl2pPr marL="228600" indent="0" algn="ctr">
              <a:lnSpc>
                <a:spcPct val="110000"/>
              </a:lnSpc>
              <a:buNone/>
              <a:defRPr sz="2400" cap="none" baseline="0">
                <a:solidFill>
                  <a:schemeClr val="tx1"/>
                </a:solidFill>
                <a:latin typeface="+mj-lt"/>
              </a:defRPr>
            </a:lvl2pPr>
            <a:lvl3pPr marL="457200" indent="0" algn="ctr">
              <a:lnSpc>
                <a:spcPct val="110000"/>
              </a:lnSpc>
              <a:buNone/>
              <a:defRPr sz="2000" cap="none" baseline="0">
                <a:solidFill>
                  <a:schemeClr val="tx1"/>
                </a:solidFill>
                <a:latin typeface="+mj-lt"/>
              </a:defRPr>
            </a:lvl3pPr>
            <a:lvl4pPr marL="685800" indent="0" algn="ctr">
              <a:lnSpc>
                <a:spcPct val="110000"/>
              </a:lnSpc>
              <a:buNone/>
              <a:defRPr sz="1800" cap="none" baseline="0">
                <a:solidFill>
                  <a:schemeClr val="tx1"/>
                </a:solidFill>
                <a:latin typeface="+mj-lt"/>
              </a:defRPr>
            </a:lvl4pPr>
            <a:lvl5pPr marL="914400" indent="0" algn="ctr">
              <a:lnSpc>
                <a:spcPct val="110000"/>
              </a:lnSpc>
              <a:buNone/>
              <a:defRPr sz="1600" cap="none" baseline="0">
                <a:solidFill>
                  <a:schemeClr val="tx1"/>
                </a:solidFill>
                <a:latin typeface="+mj-lt"/>
              </a:defRPr>
            </a:lvl5pPr>
          </a:lstStyle>
          <a:p>
            <a:pPr lvl="0"/>
            <a:r>
              <a:rPr lang="en-US" dirty="0"/>
              <a:t>##%</a:t>
            </a:r>
          </a:p>
        </p:txBody>
      </p:sp>
      <p:sp>
        <p:nvSpPr>
          <p:cNvPr id="13" name="Footer Placeholder 12">
            <a:extLst>
              <a:ext uri="{FF2B5EF4-FFF2-40B4-BE49-F238E27FC236}">
                <a16:creationId xmlns:a16="http://schemas.microsoft.com/office/drawing/2014/main" id="{FADD3D14-222C-BA8A-E4C0-8637820CBAB1}"/>
              </a:ext>
            </a:extLst>
          </p:cNvPr>
          <p:cNvSpPr>
            <a:spLocks noGrp="1"/>
          </p:cNvSpPr>
          <p:nvPr>
            <p:ph type="ftr" sz="quarter" idx="15"/>
          </p:nvPr>
        </p:nvSpPr>
        <p:spPr/>
        <p:txBody>
          <a:bodyPr/>
          <a:lstStyle/>
          <a:p>
            <a:r>
              <a:rPr lang="en-US"/>
              <a:t>Sample Footer Text</a:t>
            </a:r>
          </a:p>
        </p:txBody>
      </p:sp>
      <p:sp>
        <p:nvSpPr>
          <p:cNvPr id="12" name="Date Placeholder 11">
            <a:extLst>
              <a:ext uri="{FF2B5EF4-FFF2-40B4-BE49-F238E27FC236}">
                <a16:creationId xmlns:a16="http://schemas.microsoft.com/office/drawing/2014/main" id="{7FEF00E3-D3E5-F5AF-F035-66A1547A0630}"/>
              </a:ext>
            </a:extLst>
          </p:cNvPr>
          <p:cNvSpPr>
            <a:spLocks noGrp="1"/>
          </p:cNvSpPr>
          <p:nvPr>
            <p:ph type="dt" sz="half" idx="14"/>
          </p:nvPr>
        </p:nvSpPr>
        <p:spPr/>
        <p:txBody>
          <a:bodyPr/>
          <a:lstStyle/>
          <a:p>
            <a:fld id="{5F2E741A-92DD-45DF-8212-2D8EB227508B}" type="datetime1">
              <a:rPr lang="en-US" smtClean="0"/>
              <a:t>8/18/25</a:t>
            </a:fld>
            <a:endParaRPr lang="en-US"/>
          </a:p>
        </p:txBody>
      </p:sp>
      <p:sp>
        <p:nvSpPr>
          <p:cNvPr id="14" name="Slide Number Placeholder 13">
            <a:extLst>
              <a:ext uri="{FF2B5EF4-FFF2-40B4-BE49-F238E27FC236}">
                <a16:creationId xmlns:a16="http://schemas.microsoft.com/office/drawing/2014/main" id="{37222D35-3F63-3753-6F10-57879AFE3C59}"/>
              </a:ext>
            </a:extLst>
          </p:cNvPr>
          <p:cNvSpPr>
            <a:spLocks noGrp="1"/>
          </p:cNvSpPr>
          <p:nvPr>
            <p:ph type="sldNum" sz="quarter" idx="16"/>
          </p:nvPr>
        </p:nvSpPr>
        <p:spPr/>
        <p:txBody>
          <a:bodyPr/>
          <a:lstStyle/>
          <a:p>
            <a:fld id="{DD84031F-D6BF-4677-B12E-7D8B88BA70F7}" type="slidenum">
              <a:rPr lang="en-US" smtClean="0"/>
              <a:t>‹#›</a:t>
            </a:fld>
            <a:endParaRPr lang="en-US"/>
          </a:p>
        </p:txBody>
      </p:sp>
      <p:cxnSp>
        <p:nvCxnSpPr>
          <p:cNvPr id="6" name="Straight Connector 5">
            <a:extLst>
              <a:ext uri="{FF2B5EF4-FFF2-40B4-BE49-F238E27FC236}">
                <a16:creationId xmlns:a16="http://schemas.microsoft.com/office/drawing/2014/main" id="{96998540-FFAB-625C-C2E6-DC04B074A2C4}"/>
              </a:ext>
            </a:extLst>
          </p:cNvPr>
          <p:cNvCxnSpPr>
            <a:cxnSpLocks/>
          </p:cNvCxnSpPr>
          <p:nvPr/>
        </p:nvCxnSpPr>
        <p:spPr>
          <a:xfrm>
            <a:off x="530352" y="4839664"/>
            <a:ext cx="11159163"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9FE9B0A1-4C47-68AF-0383-4819E2242D4E}"/>
              </a:ext>
            </a:extLst>
          </p:cNvPr>
          <p:cNvCxnSpPr>
            <a:cxnSpLocks/>
          </p:cNvCxnSpPr>
          <p:nvPr/>
        </p:nvCxnSpPr>
        <p:spPr>
          <a:xfrm>
            <a:off x="530352" y="6324600"/>
            <a:ext cx="11159163"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2634333"/>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Number Large 2">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512889" y="5074607"/>
            <a:ext cx="11166223" cy="1068234"/>
          </a:xfrm>
        </p:spPr>
        <p:txBody>
          <a:bodyPr anchor="ctr">
            <a:normAutofit/>
          </a:bodyPr>
          <a:lstStyle>
            <a:lvl1pPr algn="ctr">
              <a:defRPr sz="2800">
                <a:solidFill>
                  <a:schemeClr val="tx1"/>
                </a:solidFill>
                <a:latin typeface="+mj-lt"/>
              </a:defRPr>
            </a:lvl1pPr>
          </a:lstStyle>
          <a:p>
            <a:r>
              <a:rPr lang="en-US" dirty="0"/>
              <a:t>Click to Edit Text</a:t>
            </a:r>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hasCustomPrompt="1"/>
          </p:nvPr>
        </p:nvSpPr>
        <p:spPr>
          <a:xfrm>
            <a:off x="516419" y="684675"/>
            <a:ext cx="11159163" cy="4229674"/>
          </a:xfrm>
        </p:spPr>
        <p:txBody>
          <a:bodyPr anchor="ctr">
            <a:normAutofit/>
          </a:bodyPr>
          <a:lstStyle>
            <a:lvl1pPr marL="0" indent="0" algn="ctr">
              <a:lnSpc>
                <a:spcPct val="90000"/>
              </a:lnSpc>
              <a:buNone/>
              <a:defRPr sz="32000" cap="none" baseline="0">
                <a:solidFill>
                  <a:schemeClr val="tx1"/>
                </a:solidFill>
                <a:latin typeface="+mj-lt"/>
              </a:defRPr>
            </a:lvl1pPr>
            <a:lvl2pPr marL="228600" indent="0" algn="ctr">
              <a:lnSpc>
                <a:spcPct val="110000"/>
              </a:lnSpc>
              <a:buNone/>
              <a:defRPr sz="2400" cap="none" baseline="0">
                <a:solidFill>
                  <a:schemeClr val="tx1"/>
                </a:solidFill>
                <a:latin typeface="+mj-lt"/>
              </a:defRPr>
            </a:lvl2pPr>
            <a:lvl3pPr marL="457200" indent="0" algn="ctr">
              <a:lnSpc>
                <a:spcPct val="110000"/>
              </a:lnSpc>
              <a:buNone/>
              <a:defRPr sz="2000" cap="none" baseline="0">
                <a:solidFill>
                  <a:schemeClr val="tx1"/>
                </a:solidFill>
                <a:latin typeface="+mj-lt"/>
              </a:defRPr>
            </a:lvl3pPr>
            <a:lvl4pPr marL="685800" indent="0" algn="ctr">
              <a:lnSpc>
                <a:spcPct val="110000"/>
              </a:lnSpc>
              <a:buNone/>
              <a:defRPr sz="1800" cap="none" baseline="0">
                <a:solidFill>
                  <a:schemeClr val="tx1"/>
                </a:solidFill>
                <a:latin typeface="+mj-lt"/>
              </a:defRPr>
            </a:lvl4pPr>
            <a:lvl5pPr marL="914400" indent="0" algn="ctr">
              <a:lnSpc>
                <a:spcPct val="110000"/>
              </a:lnSpc>
              <a:buNone/>
              <a:defRPr sz="1600" cap="none" baseline="0">
                <a:solidFill>
                  <a:schemeClr val="tx1"/>
                </a:solidFill>
                <a:latin typeface="+mj-lt"/>
              </a:defRPr>
            </a:lvl5pPr>
          </a:lstStyle>
          <a:p>
            <a:pPr lvl="0"/>
            <a:r>
              <a:rPr lang="en-US" dirty="0"/>
              <a:t>##%</a:t>
            </a:r>
          </a:p>
        </p:txBody>
      </p:sp>
      <p:sp>
        <p:nvSpPr>
          <p:cNvPr id="10" name="Footer Placeholder 9">
            <a:extLst>
              <a:ext uri="{FF2B5EF4-FFF2-40B4-BE49-F238E27FC236}">
                <a16:creationId xmlns:a16="http://schemas.microsoft.com/office/drawing/2014/main" id="{897B8847-6473-457E-E96C-6389E70595B5}"/>
              </a:ext>
            </a:extLst>
          </p:cNvPr>
          <p:cNvSpPr>
            <a:spLocks noGrp="1"/>
          </p:cNvSpPr>
          <p:nvPr>
            <p:ph type="ftr" sz="quarter" idx="15"/>
          </p:nvPr>
        </p:nvSpPr>
        <p:spPr/>
        <p:txBody>
          <a:bodyPr/>
          <a:lstStyle>
            <a:lvl1pPr>
              <a:defRPr>
                <a:solidFill>
                  <a:schemeClr val="tx1"/>
                </a:solidFill>
              </a:defRPr>
            </a:lvl1pPr>
          </a:lstStyle>
          <a:p>
            <a:r>
              <a:rPr lang="en-US"/>
              <a:t>Sample Footer Text</a:t>
            </a:r>
          </a:p>
        </p:txBody>
      </p:sp>
      <p:sp>
        <p:nvSpPr>
          <p:cNvPr id="9" name="Date Placeholder 8">
            <a:extLst>
              <a:ext uri="{FF2B5EF4-FFF2-40B4-BE49-F238E27FC236}">
                <a16:creationId xmlns:a16="http://schemas.microsoft.com/office/drawing/2014/main" id="{397385FA-3FF0-FCCA-55E3-8E053BA2CA47}"/>
              </a:ext>
            </a:extLst>
          </p:cNvPr>
          <p:cNvSpPr>
            <a:spLocks noGrp="1"/>
          </p:cNvSpPr>
          <p:nvPr>
            <p:ph type="dt" sz="half" idx="14"/>
          </p:nvPr>
        </p:nvSpPr>
        <p:spPr/>
        <p:txBody>
          <a:bodyPr/>
          <a:lstStyle>
            <a:lvl1pPr>
              <a:defRPr>
                <a:solidFill>
                  <a:schemeClr val="tx1"/>
                </a:solidFill>
              </a:defRPr>
            </a:lvl1pPr>
          </a:lstStyle>
          <a:p>
            <a:fld id="{613F8E84-C221-42E2-A88F-FC6CBC7F05E7}" type="datetime1">
              <a:rPr lang="en-US" smtClean="0"/>
              <a:t>8/18/25</a:t>
            </a:fld>
            <a:endParaRPr lang="en-US"/>
          </a:p>
        </p:txBody>
      </p:sp>
      <p:sp>
        <p:nvSpPr>
          <p:cNvPr id="11" name="Slide Number Placeholder 10">
            <a:extLst>
              <a:ext uri="{FF2B5EF4-FFF2-40B4-BE49-F238E27FC236}">
                <a16:creationId xmlns:a16="http://schemas.microsoft.com/office/drawing/2014/main" id="{E72B5E7B-6D54-E7B9-4307-C655E0BCABB3}"/>
              </a:ext>
            </a:extLst>
          </p:cNvPr>
          <p:cNvSpPr>
            <a:spLocks noGrp="1"/>
          </p:cNvSpPr>
          <p:nvPr>
            <p:ph type="sldNum" sz="quarter" idx="16"/>
          </p:nvPr>
        </p:nvSpPr>
        <p:spPr/>
        <p:txBody>
          <a:bodyPr/>
          <a:lstStyle>
            <a:lvl1pPr>
              <a:defRPr>
                <a:solidFill>
                  <a:schemeClr val="tx1"/>
                </a:solidFill>
              </a:defRPr>
            </a:lvl1pPr>
          </a:lstStyle>
          <a:p>
            <a:fld id="{DD84031F-D6BF-4677-B12E-7D8B88BA70F7}" type="slidenum">
              <a:rPr lang="en-US" smtClean="0"/>
              <a:t>‹#›</a:t>
            </a:fld>
            <a:endParaRPr lang="en-US"/>
          </a:p>
        </p:txBody>
      </p:sp>
      <p:cxnSp>
        <p:nvCxnSpPr>
          <p:cNvPr id="6" name="Straight Connector 5">
            <a:extLst>
              <a:ext uri="{FF2B5EF4-FFF2-40B4-BE49-F238E27FC236}">
                <a16:creationId xmlns:a16="http://schemas.microsoft.com/office/drawing/2014/main" id="{96998540-FFAB-625C-C2E6-DC04B074A2C4}"/>
              </a:ext>
            </a:extLst>
          </p:cNvPr>
          <p:cNvCxnSpPr>
            <a:cxnSpLocks/>
          </p:cNvCxnSpPr>
          <p:nvPr/>
        </p:nvCxnSpPr>
        <p:spPr>
          <a:xfrm>
            <a:off x="530352" y="4839664"/>
            <a:ext cx="11159163"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9FE9B0A1-4C47-68AF-0383-4819E2242D4E}"/>
              </a:ext>
            </a:extLst>
          </p:cNvPr>
          <p:cNvCxnSpPr>
            <a:cxnSpLocks/>
          </p:cNvCxnSpPr>
          <p:nvPr/>
        </p:nvCxnSpPr>
        <p:spPr>
          <a:xfrm>
            <a:off x="530352" y="6328597"/>
            <a:ext cx="11159163"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1963856"/>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9" Type="http://schemas.openxmlformats.org/officeDocument/2006/relationships/slideLayout" Target="../slideLayouts/slideLayout101.xml"/><Relationship Id="rId21" Type="http://schemas.openxmlformats.org/officeDocument/2006/relationships/slideLayout" Target="../slideLayouts/slideLayout83.xml"/><Relationship Id="rId34" Type="http://schemas.openxmlformats.org/officeDocument/2006/relationships/slideLayout" Target="../slideLayouts/slideLayout96.xml"/><Relationship Id="rId42" Type="http://schemas.openxmlformats.org/officeDocument/2006/relationships/slideLayout" Target="../slideLayouts/slideLayout104.xml"/><Relationship Id="rId47" Type="http://schemas.openxmlformats.org/officeDocument/2006/relationships/slideLayout" Target="../slideLayouts/slideLayout109.xml"/><Relationship Id="rId50" Type="http://schemas.openxmlformats.org/officeDocument/2006/relationships/slideLayout" Target="../slideLayouts/slideLayout112.xml"/><Relationship Id="rId55" Type="http://schemas.openxmlformats.org/officeDocument/2006/relationships/slideLayout" Target="../slideLayouts/slideLayout117.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9" Type="http://schemas.openxmlformats.org/officeDocument/2006/relationships/slideLayout" Target="../slideLayouts/slideLayout91.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slideLayout" Target="../slideLayouts/slideLayout94.xml"/><Relationship Id="rId37" Type="http://schemas.openxmlformats.org/officeDocument/2006/relationships/slideLayout" Target="../slideLayouts/slideLayout99.xml"/><Relationship Id="rId40" Type="http://schemas.openxmlformats.org/officeDocument/2006/relationships/slideLayout" Target="../slideLayouts/slideLayout102.xml"/><Relationship Id="rId45" Type="http://schemas.openxmlformats.org/officeDocument/2006/relationships/slideLayout" Target="../slideLayouts/slideLayout107.xml"/><Relationship Id="rId53" Type="http://schemas.openxmlformats.org/officeDocument/2006/relationships/slideLayout" Target="../slideLayouts/slideLayout115.xml"/><Relationship Id="rId58" Type="http://schemas.openxmlformats.org/officeDocument/2006/relationships/slideLayout" Target="../slideLayouts/slideLayout120.xml"/><Relationship Id="rId5" Type="http://schemas.openxmlformats.org/officeDocument/2006/relationships/slideLayout" Target="../slideLayouts/slideLayout67.xml"/><Relationship Id="rId61" Type="http://schemas.openxmlformats.org/officeDocument/2006/relationships/theme" Target="../theme/theme3.xml"/><Relationship Id="rId19" Type="http://schemas.openxmlformats.org/officeDocument/2006/relationships/slideLayout" Target="../slideLayouts/slideLayout8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 Id="rId35" Type="http://schemas.openxmlformats.org/officeDocument/2006/relationships/slideLayout" Target="../slideLayouts/slideLayout97.xml"/><Relationship Id="rId43" Type="http://schemas.openxmlformats.org/officeDocument/2006/relationships/slideLayout" Target="../slideLayouts/slideLayout105.xml"/><Relationship Id="rId48" Type="http://schemas.openxmlformats.org/officeDocument/2006/relationships/slideLayout" Target="../slideLayouts/slideLayout110.xml"/><Relationship Id="rId56" Type="http://schemas.openxmlformats.org/officeDocument/2006/relationships/slideLayout" Target="../slideLayouts/slideLayout118.xml"/><Relationship Id="rId8" Type="http://schemas.openxmlformats.org/officeDocument/2006/relationships/slideLayout" Target="../slideLayouts/slideLayout70.xml"/><Relationship Id="rId51" Type="http://schemas.openxmlformats.org/officeDocument/2006/relationships/slideLayout" Target="../slideLayouts/slideLayout113.xml"/><Relationship Id="rId3" Type="http://schemas.openxmlformats.org/officeDocument/2006/relationships/slideLayout" Target="../slideLayouts/slideLayout65.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slideLayout" Target="../slideLayouts/slideLayout95.xml"/><Relationship Id="rId38" Type="http://schemas.openxmlformats.org/officeDocument/2006/relationships/slideLayout" Target="../slideLayouts/slideLayout100.xml"/><Relationship Id="rId46" Type="http://schemas.openxmlformats.org/officeDocument/2006/relationships/slideLayout" Target="../slideLayouts/slideLayout108.xml"/><Relationship Id="rId59" Type="http://schemas.openxmlformats.org/officeDocument/2006/relationships/slideLayout" Target="../slideLayouts/slideLayout121.xml"/><Relationship Id="rId20" Type="http://schemas.openxmlformats.org/officeDocument/2006/relationships/slideLayout" Target="../slideLayouts/slideLayout82.xml"/><Relationship Id="rId41" Type="http://schemas.openxmlformats.org/officeDocument/2006/relationships/slideLayout" Target="../slideLayouts/slideLayout103.xml"/><Relationship Id="rId54" Type="http://schemas.openxmlformats.org/officeDocument/2006/relationships/slideLayout" Target="../slideLayouts/slideLayout116.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36" Type="http://schemas.openxmlformats.org/officeDocument/2006/relationships/slideLayout" Target="../slideLayouts/slideLayout98.xml"/><Relationship Id="rId49" Type="http://schemas.openxmlformats.org/officeDocument/2006/relationships/slideLayout" Target="../slideLayouts/slideLayout111.xml"/><Relationship Id="rId57" Type="http://schemas.openxmlformats.org/officeDocument/2006/relationships/slideLayout" Target="../slideLayouts/slideLayout119.xml"/><Relationship Id="rId10" Type="http://schemas.openxmlformats.org/officeDocument/2006/relationships/slideLayout" Target="../slideLayouts/slideLayout72.xml"/><Relationship Id="rId31" Type="http://schemas.openxmlformats.org/officeDocument/2006/relationships/slideLayout" Target="../slideLayouts/slideLayout93.xml"/><Relationship Id="rId44" Type="http://schemas.openxmlformats.org/officeDocument/2006/relationships/slideLayout" Target="../slideLayouts/slideLayout106.xml"/><Relationship Id="rId52" Type="http://schemas.openxmlformats.org/officeDocument/2006/relationships/slideLayout" Target="../slideLayouts/slideLayout114.xml"/><Relationship Id="rId60" Type="http://schemas.openxmlformats.org/officeDocument/2006/relationships/slideLayout" Target="../slideLayouts/slideLayout12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5270D1-550D-F8A2-CEB7-E916B92B94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AU"/>
          </a:p>
        </p:txBody>
      </p:sp>
      <p:sp>
        <p:nvSpPr>
          <p:cNvPr id="3" name="Text Placeholder 2">
            <a:extLst>
              <a:ext uri="{FF2B5EF4-FFF2-40B4-BE49-F238E27FC236}">
                <a16:creationId xmlns:a16="http://schemas.microsoft.com/office/drawing/2014/main" id="{C35EF4DC-6B66-3768-C8F4-A8CAB0B0EA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70BB7124-1C99-F345-72B7-A0C10C61C7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B5BE526-8293-CC47-B9B9-0D882BA9879A}" type="datetimeFigureOut">
              <a:rPr lang="en-AU" smtClean="0"/>
              <a:t>18/8/2025</a:t>
            </a:fld>
            <a:endParaRPr lang="en-AU"/>
          </a:p>
        </p:txBody>
      </p:sp>
      <p:sp>
        <p:nvSpPr>
          <p:cNvPr id="5" name="Footer Placeholder 4">
            <a:extLst>
              <a:ext uri="{FF2B5EF4-FFF2-40B4-BE49-F238E27FC236}">
                <a16:creationId xmlns:a16="http://schemas.microsoft.com/office/drawing/2014/main" id="{39C05878-8C51-D22F-C51C-A4D965024F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27C3ED21-AC4F-D6B6-91F3-B701D6170B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57B180E-6480-584F-8F7A-2ABE86E119B4}" type="slidenum">
              <a:rPr lang="en-AU" smtClean="0"/>
              <a:t>‹#›</a:t>
            </a:fld>
            <a:endParaRPr lang="en-AU"/>
          </a:p>
        </p:txBody>
      </p:sp>
    </p:spTree>
    <p:extLst>
      <p:ext uri="{BB962C8B-B14F-4D97-AF65-F5344CB8AC3E}">
        <p14:creationId xmlns:p14="http://schemas.microsoft.com/office/powerpoint/2010/main" val="31303724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685799"/>
            <a:ext cx="10963655" cy="914401"/>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600200"/>
            <a:ext cx="10963656" cy="4572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612647" y="6343955"/>
            <a:ext cx="2805405" cy="365125"/>
          </a:xfrm>
          <a:prstGeom prst="rect">
            <a:avLst/>
          </a:prstGeom>
        </p:spPr>
        <p:txBody>
          <a:bodyPr vert="horz" lIns="91440" tIns="45720" rIns="91440" bIns="45720" rtlCol="0" anchor="ctr">
            <a:normAutofit/>
          </a:bodyPr>
          <a:lstStyle>
            <a:lvl1pPr algn="l" rtl="0">
              <a:defRPr sz="800" b="0" i="0" cap="all" baseline="0">
                <a:solidFill>
                  <a:schemeClr val="tx1"/>
                </a:solidFill>
                <a:latin typeface="+mn-lt"/>
              </a:defRPr>
            </a:lvl1pPr>
          </a:lstStyle>
          <a:p>
            <a:r>
              <a:rPr lang="en-US"/>
              <a:t>Sample Footer Text</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8893929" y="6343955"/>
            <a:ext cx="2202644" cy="365125"/>
          </a:xfrm>
          <a:prstGeom prst="rect">
            <a:avLst/>
          </a:prstGeom>
        </p:spPr>
        <p:txBody>
          <a:bodyPr vert="horz" lIns="91440" tIns="45720" rIns="91440" bIns="45720" rtlCol="0" anchor="ctr">
            <a:normAutofit/>
          </a:bodyPr>
          <a:lstStyle>
            <a:lvl1pPr algn="r" rtl="0">
              <a:defRPr sz="800" b="0" i="0" cap="all" baseline="0">
                <a:solidFill>
                  <a:schemeClr val="tx1"/>
                </a:solidFill>
                <a:latin typeface="+mn-lt"/>
              </a:defRPr>
            </a:lvl1pPr>
          </a:lstStyle>
          <a:p>
            <a:fld id="{7DF4F7BB-A1DF-4BD2-8D5B-CA9EB40127CE}" type="datetime1">
              <a:rPr lang="en-US" smtClean="0"/>
              <a:pPr/>
              <a:t>8/18/25</a:t>
            </a:fld>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147096" y="6343955"/>
            <a:ext cx="429207" cy="365125"/>
          </a:xfrm>
          <a:prstGeom prst="rect">
            <a:avLst/>
          </a:prstGeom>
        </p:spPr>
        <p:txBody>
          <a:bodyPr vert="horz" lIns="91440" tIns="45720" rIns="91440" bIns="45720" rtlCol="0" anchor="ctr">
            <a:normAutofit/>
          </a:bodyPr>
          <a:lstStyle>
            <a:lvl1pPr algn="r" rtl="0">
              <a:defRPr sz="800" b="0" i="0" cap="all" baseline="0">
                <a:solidFill>
                  <a:schemeClr val="tx1"/>
                </a:solidFill>
                <a:latin typeface="+mn-lt"/>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21159639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Lst>
  <p:hf sldNum="0" hdr="0" ftr="0" dt="0"/>
  <p:txStyles>
    <p:titleStyle>
      <a:lvl1pPr algn="l" defTabSz="914400" rtl="0" eaLnBrk="1" latinLnBrk="0" hangingPunct="1">
        <a:lnSpc>
          <a:spcPct val="80000"/>
        </a:lnSpc>
        <a:spcBef>
          <a:spcPct val="0"/>
        </a:spcBef>
        <a:buNone/>
        <a:defRPr sz="5400" b="0" i="0" kern="1200" cap="all" spc="0"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2"/>
          </a:solidFill>
          <a:latin typeface="+mn-lt"/>
          <a:ea typeface="+mn-ea"/>
          <a:cs typeface="+mn-cs"/>
        </a:defRPr>
      </a:lvl1pPr>
      <a:lvl2pPr marL="228600" indent="0" algn="l" defTabSz="914400" rtl="0" eaLnBrk="1" latinLnBrk="0" hangingPunct="1">
        <a:lnSpc>
          <a:spcPct val="100000"/>
        </a:lnSpc>
        <a:spcBef>
          <a:spcPts val="500"/>
        </a:spcBef>
        <a:buFont typeface="Arial" panose="020B0604020202020204" pitchFamily="34" charset="0"/>
        <a:buNone/>
        <a:defRPr sz="1600" b="0" i="0" kern="1200">
          <a:solidFill>
            <a:schemeClr val="tx2"/>
          </a:solidFill>
          <a:latin typeface="+mn-lt"/>
          <a:ea typeface="+mn-ea"/>
          <a:cs typeface="+mn-cs"/>
        </a:defRPr>
      </a:lvl2pPr>
      <a:lvl3pPr marL="4572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3pPr>
      <a:lvl4pPr marL="6858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4pPr>
      <a:lvl5pPr marL="9144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7" orient="horz" pos="2160">
          <p15:clr>
            <a:srgbClr val="F26B43"/>
          </p15:clr>
        </p15:guide>
        <p15:guide id="28" pos="3840">
          <p15:clr>
            <a:srgbClr val="F26B43"/>
          </p15:clr>
        </p15:guide>
        <p15:guide id="29" pos="7296">
          <p15:clr>
            <a:srgbClr val="F26B43"/>
          </p15:clr>
        </p15:guide>
        <p15:guide id="30" pos="38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58916C8C-4316-E510-1962-E944B3382B43}"/>
              </a:ext>
            </a:extLst>
          </p:cNvPr>
          <p:cNvCxnSpPr>
            <a:cxnSpLocks/>
          </p:cNvCxnSpPr>
          <p:nvPr/>
        </p:nvCxnSpPr>
        <p:spPr>
          <a:xfrm>
            <a:off x="530352" y="533400"/>
            <a:ext cx="1112520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
        <p:nvSpPr>
          <p:cNvPr id="2" name="Title Placeholder 1">
            <a:extLst>
              <a:ext uri="{FF2B5EF4-FFF2-40B4-BE49-F238E27FC236}">
                <a16:creationId xmlns:a16="http://schemas.microsoft.com/office/drawing/2014/main" id="{66478947-1D67-18A4-7E48-5B4B2F97FBE9}"/>
              </a:ext>
            </a:extLst>
          </p:cNvPr>
          <p:cNvSpPr>
            <a:spLocks noGrp="1"/>
          </p:cNvSpPr>
          <p:nvPr>
            <p:ph type="title"/>
          </p:nvPr>
        </p:nvSpPr>
        <p:spPr>
          <a:xfrm>
            <a:off x="414983" y="691868"/>
            <a:ext cx="11243617" cy="90113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DFE08CA-9517-ABC1-E915-31EA6D7B73C7}"/>
              </a:ext>
            </a:extLst>
          </p:cNvPr>
          <p:cNvSpPr>
            <a:spLocks noGrp="1"/>
          </p:cNvSpPr>
          <p:nvPr>
            <p:ph type="body" idx="1"/>
          </p:nvPr>
        </p:nvSpPr>
        <p:spPr>
          <a:xfrm>
            <a:off x="417640" y="1754753"/>
            <a:ext cx="11240960" cy="441137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00E3983D-E783-AAEC-26DB-4B3F6511C702}"/>
              </a:ext>
            </a:extLst>
          </p:cNvPr>
          <p:cNvSpPr>
            <a:spLocks noGrp="1"/>
          </p:cNvSpPr>
          <p:nvPr>
            <p:ph type="ftr" sz="quarter" idx="3"/>
          </p:nvPr>
        </p:nvSpPr>
        <p:spPr>
          <a:xfrm>
            <a:off x="434857" y="6426091"/>
            <a:ext cx="4688732" cy="365125"/>
          </a:xfrm>
          <a:prstGeom prst="rect">
            <a:avLst/>
          </a:prstGeom>
        </p:spPr>
        <p:txBody>
          <a:bodyPr vert="horz" lIns="91440" tIns="45720" rIns="91440" bIns="45720" rtlCol="0" anchor="ctr"/>
          <a:lstStyle>
            <a:lvl1pPr algn="l">
              <a:defRPr sz="900">
                <a:solidFill>
                  <a:schemeClr val="tx1">
                    <a:alpha val="60000"/>
                  </a:schemeClr>
                </a:solidFill>
              </a:defRPr>
            </a:lvl1pPr>
          </a:lstStyle>
          <a:p>
            <a:r>
              <a:rPr lang="en-US" dirty="0"/>
              <a:t>Sample Footer Text</a:t>
            </a:r>
          </a:p>
        </p:txBody>
      </p:sp>
      <p:sp>
        <p:nvSpPr>
          <p:cNvPr id="4" name="Date Placeholder 3">
            <a:extLst>
              <a:ext uri="{FF2B5EF4-FFF2-40B4-BE49-F238E27FC236}">
                <a16:creationId xmlns:a16="http://schemas.microsoft.com/office/drawing/2014/main" id="{70454426-0A97-D20B-FD06-9648AED7773C}"/>
              </a:ext>
            </a:extLst>
          </p:cNvPr>
          <p:cNvSpPr>
            <a:spLocks noGrp="1"/>
          </p:cNvSpPr>
          <p:nvPr>
            <p:ph type="dt" sz="half" idx="2"/>
          </p:nvPr>
        </p:nvSpPr>
        <p:spPr>
          <a:xfrm>
            <a:off x="7846205" y="6426091"/>
            <a:ext cx="3327634" cy="365125"/>
          </a:xfrm>
          <a:prstGeom prst="rect">
            <a:avLst/>
          </a:prstGeom>
        </p:spPr>
        <p:txBody>
          <a:bodyPr vert="horz" lIns="91440" tIns="45720" rIns="91440" bIns="45720" rtlCol="0" anchor="ctr"/>
          <a:lstStyle>
            <a:lvl1pPr algn="r">
              <a:defRPr sz="900">
                <a:solidFill>
                  <a:schemeClr val="tx1">
                    <a:alpha val="60000"/>
                  </a:schemeClr>
                </a:solidFill>
              </a:defRPr>
            </a:lvl1pPr>
          </a:lstStyle>
          <a:p>
            <a:fld id="{ECD290D4-E5CF-428F-801F-3741FA4FB792}" type="datetime1">
              <a:rPr lang="en-US" smtClean="0"/>
              <a:t>8/18/25</a:t>
            </a:fld>
            <a:endParaRPr lang="en-US"/>
          </a:p>
        </p:txBody>
      </p:sp>
      <p:sp>
        <p:nvSpPr>
          <p:cNvPr id="6" name="Slide Number Placeholder 5">
            <a:extLst>
              <a:ext uri="{FF2B5EF4-FFF2-40B4-BE49-F238E27FC236}">
                <a16:creationId xmlns:a16="http://schemas.microsoft.com/office/drawing/2014/main" id="{7DA13386-8E2A-2962-4804-81558038BA54}"/>
              </a:ext>
            </a:extLst>
          </p:cNvPr>
          <p:cNvSpPr>
            <a:spLocks noGrp="1"/>
          </p:cNvSpPr>
          <p:nvPr>
            <p:ph type="sldNum" sz="quarter" idx="4"/>
          </p:nvPr>
        </p:nvSpPr>
        <p:spPr>
          <a:xfrm>
            <a:off x="11166187" y="6426091"/>
            <a:ext cx="603114" cy="365125"/>
          </a:xfrm>
          <a:prstGeom prst="rect">
            <a:avLst/>
          </a:prstGeom>
        </p:spPr>
        <p:txBody>
          <a:bodyPr vert="horz" lIns="91440" tIns="45720" rIns="91440" bIns="45720" rtlCol="0" anchor="ctr"/>
          <a:lstStyle>
            <a:lvl1pPr algn="r">
              <a:defRPr sz="900">
                <a:solidFill>
                  <a:schemeClr val="tx1">
                    <a:alpha val="60000"/>
                  </a:schemeClr>
                </a:solidFill>
              </a:defRPr>
            </a:lvl1pPr>
          </a:lstStyle>
          <a:p>
            <a:fld id="{DD84031F-D6BF-4677-B12E-7D8B88BA70F7}" type="slidenum">
              <a:rPr lang="en-US" smtClean="0"/>
              <a:t>‹#›</a:t>
            </a:fld>
            <a:endParaRPr lang="en-US" dirty="0"/>
          </a:p>
        </p:txBody>
      </p:sp>
    </p:spTree>
    <p:extLst>
      <p:ext uri="{BB962C8B-B14F-4D97-AF65-F5344CB8AC3E}">
        <p14:creationId xmlns:p14="http://schemas.microsoft.com/office/powerpoint/2010/main" val="334177650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 id="2147483742" r:id="rId29"/>
    <p:sldLayoutId id="2147483743" r:id="rId30"/>
    <p:sldLayoutId id="2147483744" r:id="rId31"/>
    <p:sldLayoutId id="2147483745" r:id="rId32"/>
    <p:sldLayoutId id="2147483746" r:id="rId33"/>
    <p:sldLayoutId id="2147483747" r:id="rId34"/>
    <p:sldLayoutId id="2147483748" r:id="rId35"/>
    <p:sldLayoutId id="2147483749" r:id="rId36"/>
    <p:sldLayoutId id="2147483750" r:id="rId37"/>
    <p:sldLayoutId id="2147483751" r:id="rId38"/>
    <p:sldLayoutId id="2147483752" r:id="rId39"/>
    <p:sldLayoutId id="2147483753" r:id="rId40"/>
    <p:sldLayoutId id="2147483754" r:id="rId41"/>
    <p:sldLayoutId id="2147483755" r:id="rId42"/>
    <p:sldLayoutId id="2147483756" r:id="rId43"/>
    <p:sldLayoutId id="2147483757" r:id="rId44"/>
    <p:sldLayoutId id="2147483758" r:id="rId45"/>
    <p:sldLayoutId id="2147483759" r:id="rId46"/>
    <p:sldLayoutId id="2147483760" r:id="rId47"/>
    <p:sldLayoutId id="2147483761" r:id="rId48"/>
    <p:sldLayoutId id="2147483762" r:id="rId49"/>
    <p:sldLayoutId id="2147483763" r:id="rId50"/>
    <p:sldLayoutId id="2147483764" r:id="rId51"/>
    <p:sldLayoutId id="2147483765" r:id="rId52"/>
    <p:sldLayoutId id="2147483766" r:id="rId53"/>
    <p:sldLayoutId id="2147483767" r:id="rId54"/>
    <p:sldLayoutId id="2147483768" r:id="rId55"/>
    <p:sldLayoutId id="2147483769" r:id="rId56"/>
    <p:sldLayoutId id="2147483770" r:id="rId57"/>
    <p:sldLayoutId id="2147483771" r:id="rId58"/>
    <p:sldLayoutId id="2147483772" r:id="rId59"/>
    <p:sldLayoutId id="2147483773" r:id="rId60"/>
  </p:sldLayoutIdLst>
  <p:hf sldNum="0" hdr="0" ftr="0" dt="0"/>
  <p:txStyles>
    <p:title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84">
          <p15:clr>
            <a:srgbClr val="F26B43"/>
          </p15:clr>
        </p15:guide>
        <p15:guide id="2" pos="4128">
          <p15:clr>
            <a:srgbClr val="F26B43"/>
          </p15:clr>
        </p15:guide>
        <p15:guide id="3" pos="3456">
          <p15:clr>
            <a:srgbClr val="F26B43"/>
          </p15:clr>
        </p15:guide>
        <p15:guide id="4" pos="2784">
          <p15:clr>
            <a:srgbClr val="F26B43"/>
          </p15:clr>
        </p15:guide>
        <p15:guide id="5" pos="336">
          <p15:clr>
            <a:srgbClr val="F26B43"/>
          </p15:clr>
        </p15:guide>
        <p15:guide id="6" pos="7344">
          <p15:clr>
            <a:srgbClr val="F26B43"/>
          </p15:clr>
        </p15:guide>
        <p15:guide id="7" orient="horz" pos="336">
          <p15:clr>
            <a:srgbClr val="F26B43"/>
          </p15:clr>
        </p15:guide>
        <p15:guide id="8" pos="264">
          <p15:clr>
            <a:srgbClr val="F26B43"/>
          </p15:clr>
        </p15:guide>
        <p15:guide id="9" pos="4800">
          <p15:clr>
            <a:srgbClr val="F26B43"/>
          </p15:clr>
        </p15:guide>
        <p15:guide id="10" pos="2112">
          <p15:clr>
            <a:srgbClr val="F26B43"/>
          </p15:clr>
        </p15:guide>
        <p15:guide id="11" pos="547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3C86A1-3A06-6E19-5145-9403E8A12D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AU" dirty="0"/>
          </a:p>
        </p:txBody>
      </p:sp>
      <p:sp>
        <p:nvSpPr>
          <p:cNvPr id="3" name="Text Placeholder 2">
            <a:extLst>
              <a:ext uri="{FF2B5EF4-FFF2-40B4-BE49-F238E27FC236}">
                <a16:creationId xmlns:a16="http://schemas.microsoft.com/office/drawing/2014/main" id="{78425C2E-E988-ADBE-7682-F62C4AF43923}"/>
              </a:ext>
            </a:extLst>
          </p:cNvPr>
          <p:cNvSpPr>
            <a:spLocks noGrp="1"/>
          </p:cNvSpPr>
          <p:nvPr>
            <p:ph type="body" idx="1"/>
          </p:nvPr>
        </p:nvSpPr>
        <p:spPr>
          <a:xfrm>
            <a:off x="838200" y="1825624"/>
            <a:ext cx="10515600" cy="4351339"/>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4" name="Date Placeholder 3">
            <a:extLst>
              <a:ext uri="{FF2B5EF4-FFF2-40B4-BE49-F238E27FC236}">
                <a16:creationId xmlns:a16="http://schemas.microsoft.com/office/drawing/2014/main" id="{8E8BCB29-126D-3C85-D0AC-9070AF54DFD9}"/>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C8F2417-A842-3F43-B936-DE29B4BC26FF}" type="datetimeFigureOut">
              <a:rPr lang="en-AU" smtClean="0"/>
              <a:t>18/8/2025</a:t>
            </a:fld>
            <a:endParaRPr lang="en-AU"/>
          </a:p>
        </p:txBody>
      </p:sp>
      <p:sp>
        <p:nvSpPr>
          <p:cNvPr id="5" name="Footer Placeholder 4">
            <a:extLst>
              <a:ext uri="{FF2B5EF4-FFF2-40B4-BE49-F238E27FC236}">
                <a16:creationId xmlns:a16="http://schemas.microsoft.com/office/drawing/2014/main" id="{7257C71A-DA6C-A1ED-BD24-69FA59B4EFB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093777E8-E083-11A3-F319-17921DC14B2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507A1A8-7D65-1346-97C9-D90DEFF3C879}" type="slidenum">
              <a:rPr lang="en-AU" smtClean="0"/>
              <a:t>‹#›</a:t>
            </a:fld>
            <a:endParaRPr lang="en-AU"/>
          </a:p>
        </p:txBody>
      </p:sp>
    </p:spTree>
    <p:extLst>
      <p:ext uri="{BB962C8B-B14F-4D97-AF65-F5344CB8AC3E}">
        <p14:creationId xmlns:p14="http://schemas.microsoft.com/office/powerpoint/2010/main" val="341511549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377"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21.xml"/><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67.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67.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6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6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5.png"/><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12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ECFFAF-1EFF-B14E-AED2-74D9017C055D}"/>
              </a:ext>
            </a:extLst>
          </p:cNvPr>
          <p:cNvSpPr>
            <a:spLocks noGrp="1"/>
          </p:cNvSpPr>
          <p:nvPr>
            <p:ph type="ctrTitle"/>
          </p:nvPr>
        </p:nvSpPr>
        <p:spPr>
          <a:xfrm>
            <a:off x="638878" y="2811780"/>
            <a:ext cx="5110412" cy="3566160"/>
          </a:xfrm>
        </p:spPr>
        <p:txBody>
          <a:bodyPr anchor="b">
            <a:noAutofit/>
          </a:bodyPr>
          <a:lstStyle/>
          <a:p>
            <a:pPr algn="l"/>
            <a:r>
              <a:rPr lang="en-AU" sz="6600" dirty="0">
                <a:latin typeface="Calibri" panose="020F0502020204030204" pitchFamily="34" charset="0"/>
                <a:cs typeface="Calibri" panose="020F0502020204030204" pitchFamily="34" charset="0"/>
              </a:rPr>
              <a:t>Compromised by Design </a:t>
            </a:r>
            <a:br>
              <a:rPr lang="en-AU" sz="6600" dirty="0">
                <a:latin typeface="Calibri" panose="020F0502020204030204" pitchFamily="34" charset="0"/>
                <a:cs typeface="Calibri" panose="020F0502020204030204" pitchFamily="34" charset="0"/>
              </a:rPr>
            </a:br>
            <a:br>
              <a:rPr lang="en-AU" sz="6600" dirty="0">
                <a:latin typeface="Calibri" panose="020F0502020204030204" pitchFamily="34" charset="0"/>
                <a:cs typeface="Calibri" panose="020F0502020204030204" pitchFamily="34" charset="0"/>
              </a:rPr>
            </a:br>
            <a:r>
              <a:rPr lang="en-AU" sz="6600" dirty="0">
                <a:latin typeface="Calibri" panose="020F0502020204030204" pitchFamily="34" charset="0"/>
                <a:cs typeface="Calibri" panose="020F0502020204030204" pitchFamily="34" charset="0"/>
              </a:rPr>
              <a:t>The Hidden Risks of Wearables</a:t>
            </a:r>
            <a:endParaRPr lang="en-AU" sz="6600" dirty="0"/>
          </a:p>
        </p:txBody>
      </p:sp>
      <p:sp>
        <p:nvSpPr>
          <p:cNvPr id="36"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et of objects and a shirt&#10;&#10;AI-generated content may be incorrect.">
            <a:extLst>
              <a:ext uri="{FF2B5EF4-FFF2-40B4-BE49-F238E27FC236}">
                <a16:creationId xmlns:a16="http://schemas.microsoft.com/office/drawing/2014/main" id="{6E361182-10D4-C427-AC31-3C12D51479F1}"/>
              </a:ext>
            </a:extLst>
          </p:cNvPr>
          <p:cNvPicPr>
            <a:picLocks noChangeAspect="1"/>
          </p:cNvPicPr>
          <p:nvPr/>
        </p:nvPicPr>
        <p:blipFill>
          <a:blip r:embed="rId3"/>
          <a:srcRect t="302"/>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20804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086110C0-2786-4F48-E3C5-74AE998AAE08}"/>
              </a:ext>
            </a:extLst>
          </p:cNvPr>
          <p:cNvGraphicFramePr>
            <a:graphicFrameLocks noGrp="1"/>
          </p:cNvGraphicFramePr>
          <p:nvPr>
            <p:extLst>
              <p:ext uri="{D42A27DB-BD31-4B8C-83A1-F6EECF244321}">
                <p14:modId xmlns:p14="http://schemas.microsoft.com/office/powerpoint/2010/main" val="1028264104"/>
              </p:ext>
            </p:extLst>
          </p:nvPr>
        </p:nvGraphicFramePr>
        <p:xfrm>
          <a:off x="0" y="1"/>
          <a:ext cx="12192000" cy="6858000"/>
        </p:xfrm>
        <a:graphic>
          <a:graphicData uri="http://schemas.openxmlformats.org/drawingml/2006/table">
            <a:tbl>
              <a:tblPr firstCol="1" bandRow="1">
                <a:tableStyleId>{5C22544A-7EE6-4342-B048-85BDC9FD1C3A}</a:tableStyleId>
              </a:tblPr>
              <a:tblGrid>
                <a:gridCol w="1580444">
                  <a:extLst>
                    <a:ext uri="{9D8B030D-6E8A-4147-A177-3AD203B41FA5}">
                      <a16:colId xmlns:a16="http://schemas.microsoft.com/office/drawing/2014/main" val="1306570357"/>
                    </a:ext>
                  </a:extLst>
                </a:gridCol>
                <a:gridCol w="10611556">
                  <a:extLst>
                    <a:ext uri="{9D8B030D-6E8A-4147-A177-3AD203B41FA5}">
                      <a16:colId xmlns:a16="http://schemas.microsoft.com/office/drawing/2014/main" val="641295366"/>
                    </a:ext>
                  </a:extLst>
                </a:gridCol>
              </a:tblGrid>
              <a:tr h="2514600">
                <a:tc>
                  <a:txBody>
                    <a:bodyPr/>
                    <a:lstStyle/>
                    <a:p>
                      <a:r>
                        <a:rPr lang="en-AU" sz="3200" dirty="0">
                          <a:latin typeface="Calibri" panose="020F0502020204030204" pitchFamily="34" charset="0"/>
                          <a:cs typeface="Calibri" panose="020F0502020204030204" pitchFamily="34" charset="0"/>
                        </a:rPr>
                        <a:t>Know</a:t>
                      </a:r>
                    </a:p>
                  </a:txBody>
                  <a:tcPr anchor="ctr"/>
                </a:tc>
                <a:tc>
                  <a:txBody>
                    <a:bodyPr/>
                    <a:lstStyle/>
                    <a:p>
                      <a:pPr marL="285750" indent="-285750">
                        <a:buFont typeface="Arial" panose="020B0604020202020204" pitchFamily="34" charset="0"/>
                        <a:buChar char="•"/>
                      </a:pPr>
                      <a:r>
                        <a:rPr lang="en-AU" sz="2000" dirty="0">
                          <a:latin typeface="Calibri" panose="020F0502020204030204" pitchFamily="34" charset="0"/>
                          <a:cs typeface="Calibri" panose="020F0502020204030204" pitchFamily="34" charset="0"/>
                        </a:rPr>
                        <a:t>Learn the data flow from the device, all the way to vendor cloud and its partners, and potential risks along the way.</a:t>
                      </a:r>
                    </a:p>
                    <a:p>
                      <a:pPr marL="285750" indent="-285750">
                        <a:buFont typeface="Arial" panose="020B0604020202020204" pitchFamily="34" charset="0"/>
                        <a:buChar char="•"/>
                      </a:pPr>
                      <a:r>
                        <a:rPr lang="en-AU" sz="2000" dirty="0">
                          <a:latin typeface="Calibri" panose="020F0502020204030204" pitchFamily="34" charset="0"/>
                          <a:cs typeface="Calibri" panose="020F0502020204030204" pitchFamily="34" charset="0"/>
                        </a:rPr>
                        <a:t>Verify security basics - hardware security, connection security, passkeys or MFA options, transparent release notes, update cadence, breach history, data storage location, privacy policy, etc.</a:t>
                      </a:r>
                    </a:p>
                    <a:p>
                      <a:pPr marL="285750" indent="-285750">
                        <a:buFont typeface="Arial" panose="020B0604020202020204" pitchFamily="34" charset="0"/>
                        <a:buChar char="•"/>
                      </a:pPr>
                      <a:r>
                        <a:rPr lang="en-AU" sz="2000" dirty="0">
                          <a:latin typeface="Calibri" panose="020F0502020204030204" pitchFamily="34" charset="0"/>
                          <a:cs typeface="Calibri" panose="020F0502020204030204" pitchFamily="34" charset="0"/>
                        </a:rPr>
                        <a:t>Dependency on the device and connectivity: Does the device work offline, and can we switch devices without losing history if we lose or damage the device?</a:t>
                      </a:r>
                    </a:p>
                  </a:txBody>
                  <a:tcPr/>
                </a:tc>
                <a:extLst>
                  <a:ext uri="{0D108BD9-81ED-4DB2-BD59-A6C34878D82A}">
                    <a16:rowId xmlns:a16="http://schemas.microsoft.com/office/drawing/2014/main" val="923663830"/>
                  </a:ext>
                </a:extLst>
              </a:tr>
              <a:tr h="2514600">
                <a:tc>
                  <a:txBody>
                    <a:bodyPr/>
                    <a:lstStyle/>
                    <a:p>
                      <a:r>
                        <a:rPr lang="en-AU" sz="3200" dirty="0">
                          <a:latin typeface="Calibri" panose="020F0502020204030204" pitchFamily="34" charset="0"/>
                          <a:cs typeface="Calibri" panose="020F0502020204030204" pitchFamily="34" charset="0"/>
                        </a:rPr>
                        <a:t>Control</a:t>
                      </a:r>
                    </a:p>
                  </a:txBody>
                  <a:tcPr anchor="ctr"/>
                </a:tc>
                <a:tc>
                  <a:txBody>
                    <a:bodyPr/>
                    <a:lstStyle/>
                    <a:p>
                      <a:pPr marL="285750" indent="-285750">
                        <a:buFont typeface="Arial" panose="020B0604020202020204" pitchFamily="34" charset="0"/>
                        <a:buChar char="•"/>
                      </a:pPr>
                      <a:r>
                        <a:rPr lang="en-AU" sz="2000" dirty="0">
                          <a:latin typeface="Calibri" panose="020F0502020204030204" pitchFamily="34" charset="0"/>
                          <a:cs typeface="Calibri" panose="020F0502020204030204" pitchFamily="34" charset="0"/>
                        </a:rPr>
                        <a:t>Lock access first — enable passkeys or MFA, unique email alias per account, disable social logins, do not pair in public places</a:t>
                      </a:r>
                    </a:p>
                    <a:p>
                      <a:pPr marL="285750" indent="-285750">
                        <a:buFont typeface="Arial" panose="020B0604020202020204" pitchFamily="34" charset="0"/>
                        <a:buChar char="•"/>
                      </a:pPr>
                      <a:r>
                        <a:rPr lang="en-AU" sz="2000" dirty="0">
                          <a:latin typeface="Calibri" panose="020F0502020204030204" pitchFamily="34" charset="0"/>
                          <a:cs typeface="Calibri" panose="020F0502020204030204" pitchFamily="34" charset="0"/>
                        </a:rPr>
                        <a:t>Minimise inputs — turn off sensors and data types we don’t need, remove background location, limit Bluetooth advertising, disable microphone access unless required</a:t>
                      </a:r>
                    </a:p>
                    <a:p>
                      <a:pPr marL="285750" indent="-285750">
                        <a:buFont typeface="Arial" panose="020B0604020202020204" pitchFamily="34" charset="0"/>
                        <a:buChar char="•"/>
                      </a:pPr>
                      <a:r>
                        <a:rPr lang="en-AU" sz="2000" dirty="0">
                          <a:latin typeface="Calibri" panose="020F0502020204030204" pitchFamily="34" charset="0"/>
                          <a:cs typeface="Calibri" panose="020F0502020204030204" pitchFamily="34" charset="0"/>
                        </a:rPr>
                        <a:t>Govern connections — link only the essentials, review third-party integrations quarterly</a:t>
                      </a:r>
                    </a:p>
                    <a:p>
                      <a:pPr marL="285750" indent="-285750">
                        <a:buFont typeface="Arial" panose="020B0604020202020204" pitchFamily="34" charset="0"/>
                        <a:buChar char="•"/>
                      </a:pPr>
                      <a:r>
                        <a:rPr lang="en-AU" sz="2000" dirty="0">
                          <a:latin typeface="Calibri" panose="020F0502020204030204" pitchFamily="34" charset="0"/>
                          <a:cs typeface="Calibri" panose="020F0502020204030204" pitchFamily="34" charset="0"/>
                        </a:rPr>
                        <a:t>Plan for degraded mode — mirror critical alerts to SMS, keep a physical key for doors and cars that rely on presence, carry a fallback payment card</a:t>
                      </a:r>
                    </a:p>
                  </a:txBody>
                  <a:tcPr/>
                </a:tc>
                <a:extLst>
                  <a:ext uri="{0D108BD9-81ED-4DB2-BD59-A6C34878D82A}">
                    <a16:rowId xmlns:a16="http://schemas.microsoft.com/office/drawing/2014/main" val="3107774153"/>
                  </a:ext>
                </a:extLst>
              </a:tr>
              <a:tr h="1828800">
                <a:tc>
                  <a:txBody>
                    <a:bodyPr/>
                    <a:lstStyle/>
                    <a:p>
                      <a:r>
                        <a:rPr lang="en-AU" sz="3200" dirty="0">
                          <a:latin typeface="Calibri" panose="020F0502020204030204" pitchFamily="34" charset="0"/>
                          <a:cs typeface="Calibri" panose="020F0502020204030204" pitchFamily="34" charset="0"/>
                        </a:rPr>
                        <a:t>Decide</a:t>
                      </a:r>
                    </a:p>
                  </a:txBody>
                  <a:tcPr anchor="ctr"/>
                </a:tc>
                <a:tc>
                  <a:txBody>
                    <a:bodyPr/>
                    <a:lstStyle/>
                    <a:p>
                      <a:pPr marL="285750" indent="-285750">
                        <a:buFont typeface="Arial" panose="020B0604020202020204" pitchFamily="34" charset="0"/>
                        <a:buChar char="•"/>
                      </a:pPr>
                      <a:r>
                        <a:rPr lang="en-AU" sz="2000" dirty="0">
                          <a:latin typeface="Calibri" panose="020F0502020204030204" pitchFamily="34" charset="0"/>
                          <a:cs typeface="Calibri" panose="020F0502020204030204" pitchFamily="34" charset="0"/>
                        </a:rPr>
                        <a:t>Apply hard lines - If we cannot stop a data sync with a third-party app, we won’t purchase the device. If the device maker shares our data with unnamed or overseas partners, we won’t purchase the device</a:t>
                      </a:r>
                    </a:p>
                    <a:p>
                      <a:pPr marL="285750" indent="-285750">
                        <a:buFont typeface="Arial" panose="020B0604020202020204" pitchFamily="34" charset="0"/>
                        <a:buChar char="•"/>
                      </a:pPr>
                      <a:r>
                        <a:rPr lang="en-AU" sz="2000" dirty="0">
                          <a:latin typeface="Calibri" panose="020F0502020204030204" pitchFamily="34" charset="0"/>
                          <a:cs typeface="Calibri" panose="020F0502020204030204" pitchFamily="34" charset="0"/>
                        </a:rPr>
                        <a:t>Conduct regular review: quick monthly glance at connections, deep quarterly audit of permissions, integrations, exports, and retention</a:t>
                      </a:r>
                    </a:p>
                  </a:txBody>
                  <a:tcPr/>
                </a:tc>
                <a:extLst>
                  <a:ext uri="{0D108BD9-81ED-4DB2-BD59-A6C34878D82A}">
                    <a16:rowId xmlns:a16="http://schemas.microsoft.com/office/drawing/2014/main" val="103862284"/>
                  </a:ext>
                </a:extLst>
              </a:tr>
            </a:tbl>
          </a:graphicData>
        </a:graphic>
      </p:graphicFrame>
    </p:spTree>
    <p:extLst>
      <p:ext uri="{BB962C8B-B14F-4D97-AF65-F5344CB8AC3E}">
        <p14:creationId xmlns:p14="http://schemas.microsoft.com/office/powerpoint/2010/main" val="1191896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mputer and smart watch on a table&#10;&#10;AI-generated content may be incorrect.">
            <a:extLst>
              <a:ext uri="{FF2B5EF4-FFF2-40B4-BE49-F238E27FC236}">
                <a16:creationId xmlns:a16="http://schemas.microsoft.com/office/drawing/2014/main" id="{A753E828-CE31-6BCA-DC17-A44CA1CFE7DF}"/>
              </a:ext>
            </a:extLst>
          </p:cNvPr>
          <p:cNvPicPr>
            <a:picLocks noChangeAspect="1"/>
          </p:cNvPicPr>
          <p:nvPr/>
        </p:nvPicPr>
        <p:blipFill>
          <a:blip r:embed="rId3"/>
          <a:srcRect t="28014" b="15737"/>
          <a:stretch>
            <a:fillRect/>
          </a:stretch>
        </p:blipFill>
        <p:spPr>
          <a:xfrm>
            <a:off x="20" y="0"/>
            <a:ext cx="12191980" cy="6857990"/>
          </a:xfrm>
          <a:prstGeom prst="rect">
            <a:avLst/>
          </a:prstGeom>
          <a:noFill/>
          <a:effectLst>
            <a:outerShdw blurRad="203200" dist="12700" dir="7800000" algn="r" rotWithShape="0">
              <a:prstClr val="black">
                <a:alpha val="10000"/>
              </a:prstClr>
            </a:outerShdw>
          </a:effectLst>
        </p:spPr>
      </p:pic>
      <p:sp>
        <p:nvSpPr>
          <p:cNvPr id="12" name="Title 1">
            <a:extLst>
              <a:ext uri="{FF2B5EF4-FFF2-40B4-BE49-F238E27FC236}">
                <a16:creationId xmlns:a16="http://schemas.microsoft.com/office/drawing/2014/main" id="{4DFED31C-90FC-209E-8B7E-0D0346EE06A2}"/>
              </a:ext>
            </a:extLst>
          </p:cNvPr>
          <p:cNvSpPr>
            <a:spLocks noGrp="1"/>
          </p:cNvSpPr>
          <p:nvPr>
            <p:ph type="title"/>
          </p:nvPr>
        </p:nvSpPr>
        <p:spPr>
          <a:xfrm>
            <a:off x="128745" y="112889"/>
            <a:ext cx="11253667" cy="909921"/>
          </a:xfrm>
        </p:spPr>
        <p:txBody>
          <a:bodyPr/>
          <a:lstStyle/>
          <a:p>
            <a:r>
              <a:rPr lang="en-US" b="1" cap="none" dirty="0">
                <a:solidFill>
                  <a:schemeClr val="bg1"/>
                </a:solidFill>
                <a:latin typeface="Calibri" panose="020F0502020204030204" pitchFamily="34" charset="0"/>
                <a:cs typeface="Calibri" panose="020F0502020204030204" pitchFamily="34" charset="0"/>
              </a:rPr>
              <a:t>Data Wearables Collect</a:t>
            </a:r>
          </a:p>
        </p:txBody>
      </p:sp>
      <p:pic>
        <p:nvPicPr>
          <p:cNvPr id="11" name="Picture 10">
            <a:extLst>
              <a:ext uri="{FF2B5EF4-FFF2-40B4-BE49-F238E27FC236}">
                <a16:creationId xmlns:a16="http://schemas.microsoft.com/office/drawing/2014/main" id="{F3590544-1C82-2E58-5D99-006E72817683}"/>
              </a:ext>
            </a:extLst>
          </p:cNvPr>
          <p:cNvPicPr>
            <a:picLocks noChangeAspect="1"/>
          </p:cNvPicPr>
          <p:nvPr/>
        </p:nvPicPr>
        <p:blipFill>
          <a:blip r:embed="rId4"/>
          <a:stretch>
            <a:fillRect/>
          </a:stretch>
        </p:blipFill>
        <p:spPr>
          <a:xfrm>
            <a:off x="0" y="-1"/>
            <a:ext cx="12243528" cy="6857989"/>
          </a:xfrm>
          <a:prstGeom prst="rect">
            <a:avLst/>
          </a:prstGeom>
        </p:spPr>
      </p:pic>
      <p:pic>
        <p:nvPicPr>
          <p:cNvPr id="14" name="Picture 13" descr="A person looking at a person's profile&#10;&#10;AI-generated content may be incorrect.">
            <a:extLst>
              <a:ext uri="{FF2B5EF4-FFF2-40B4-BE49-F238E27FC236}">
                <a16:creationId xmlns:a16="http://schemas.microsoft.com/office/drawing/2014/main" id="{1224996D-8336-3EF7-A6F3-D011CE5654AC}"/>
              </a:ext>
            </a:extLst>
          </p:cNvPr>
          <p:cNvPicPr>
            <a:picLocks noChangeAspect="1"/>
          </p:cNvPicPr>
          <p:nvPr/>
        </p:nvPicPr>
        <p:blipFill>
          <a:blip r:embed="rId5"/>
          <a:stretch>
            <a:fillRect/>
          </a:stretch>
        </p:blipFill>
        <p:spPr>
          <a:xfrm>
            <a:off x="0" y="-3"/>
            <a:ext cx="12243528" cy="6857989"/>
          </a:xfrm>
          <a:prstGeom prst="rect">
            <a:avLst/>
          </a:prstGeom>
        </p:spPr>
      </p:pic>
      <p:sp>
        <p:nvSpPr>
          <p:cNvPr id="15" name="Title 1">
            <a:extLst>
              <a:ext uri="{FF2B5EF4-FFF2-40B4-BE49-F238E27FC236}">
                <a16:creationId xmlns:a16="http://schemas.microsoft.com/office/drawing/2014/main" id="{1EC55083-BC49-594E-720B-0EFD3EFAB0CE}"/>
              </a:ext>
            </a:extLst>
          </p:cNvPr>
          <p:cNvSpPr txBox="1">
            <a:spLocks/>
          </p:cNvSpPr>
          <p:nvPr/>
        </p:nvSpPr>
        <p:spPr>
          <a:xfrm>
            <a:off x="3944605" y="-5"/>
            <a:ext cx="6757262" cy="90992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5400" kern="1200" cap="all" baseline="0">
                <a:solidFill>
                  <a:schemeClr val="tx1"/>
                </a:solidFill>
                <a:latin typeface="+mj-lt"/>
                <a:ea typeface="+mj-ea"/>
                <a:cs typeface="+mj-cs"/>
              </a:defRPr>
            </a:lvl1pPr>
          </a:lstStyle>
          <a:p>
            <a:r>
              <a:rPr lang="en-US" b="1" cap="none" dirty="0">
                <a:latin typeface="Calibri" panose="020F0502020204030204" pitchFamily="34" charset="0"/>
                <a:cs typeface="Calibri" panose="020F0502020204030204" pitchFamily="34" charset="0"/>
              </a:rPr>
              <a:t>Biological Digital Twin</a:t>
            </a:r>
          </a:p>
        </p:txBody>
      </p:sp>
    </p:spTree>
    <p:extLst>
      <p:ext uri="{BB962C8B-B14F-4D97-AF65-F5344CB8AC3E}">
        <p14:creationId xmlns:p14="http://schemas.microsoft.com/office/powerpoint/2010/main" val="414830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blue and orange background with arrows pointing to a smart watch&#10;&#10;AI-generated content may be incorrect.">
            <a:extLst>
              <a:ext uri="{FF2B5EF4-FFF2-40B4-BE49-F238E27FC236}">
                <a16:creationId xmlns:a16="http://schemas.microsoft.com/office/drawing/2014/main" id="{2E34BB5F-1D1B-6C17-6DA7-E47D72D195EF}"/>
              </a:ext>
            </a:extLst>
          </p:cNvPr>
          <p:cNvPicPr>
            <a:picLocks noChangeAspect="1"/>
          </p:cNvPicPr>
          <p:nvPr/>
        </p:nvPicPr>
        <p:blipFill>
          <a:blip r:embed="rId3"/>
          <a:stretch>
            <a:fillRect/>
          </a:stretch>
        </p:blipFill>
        <p:spPr>
          <a:xfrm>
            <a:off x="0" y="0"/>
            <a:ext cx="12202393" cy="6858000"/>
          </a:xfrm>
          <a:prstGeom prst="rect">
            <a:avLst/>
          </a:prstGeom>
          <a:noFill/>
          <a:effectLst>
            <a:outerShdw blurRad="203200" dist="12700" dir="7800000" algn="r" rotWithShape="0">
              <a:prstClr val="black">
                <a:alpha val="10000"/>
              </a:prstClr>
            </a:outerShdw>
          </a:effectLst>
        </p:spPr>
      </p:pic>
      <p:sp>
        <p:nvSpPr>
          <p:cNvPr id="2" name="Title 1">
            <a:extLst>
              <a:ext uri="{FF2B5EF4-FFF2-40B4-BE49-F238E27FC236}">
                <a16:creationId xmlns:a16="http://schemas.microsoft.com/office/drawing/2014/main" id="{4C995EC2-3D3A-F180-9253-C054501787F2}"/>
              </a:ext>
            </a:extLst>
          </p:cNvPr>
          <p:cNvSpPr>
            <a:spLocks noGrp="1"/>
          </p:cNvSpPr>
          <p:nvPr>
            <p:ph type="title"/>
          </p:nvPr>
        </p:nvSpPr>
        <p:spPr>
          <a:xfrm>
            <a:off x="10582257" y="0"/>
            <a:ext cx="1609743" cy="891824"/>
          </a:xfrm>
        </p:spPr>
        <p:txBody>
          <a:bodyPr>
            <a:normAutofit/>
          </a:bodyPr>
          <a:lstStyle/>
          <a:p>
            <a:r>
              <a:rPr lang="en-US" b="1" cap="none" dirty="0">
                <a:solidFill>
                  <a:schemeClr val="bg1"/>
                </a:solidFill>
                <a:latin typeface="Calibri" panose="020F0502020204030204" pitchFamily="34" charset="0"/>
                <a:cs typeface="Calibri" panose="020F0502020204030204" pitchFamily="34" charset="0"/>
              </a:rPr>
              <a:t>Risks  </a:t>
            </a:r>
          </a:p>
        </p:txBody>
      </p:sp>
    </p:spTree>
    <p:extLst>
      <p:ext uri="{BB962C8B-B14F-4D97-AF65-F5344CB8AC3E}">
        <p14:creationId xmlns:p14="http://schemas.microsoft.com/office/powerpoint/2010/main" val="2246279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39613-00D4-6710-D316-A7063DB1600F}"/>
            </a:ext>
          </a:extLst>
        </p:cNvPr>
        <p:cNvGrpSpPr/>
        <p:nvPr/>
      </p:nvGrpSpPr>
      <p:grpSpPr>
        <a:xfrm>
          <a:off x="0" y="0"/>
          <a:ext cx="0" cy="0"/>
          <a:chOff x="0" y="0"/>
          <a:chExt cx="0" cy="0"/>
        </a:xfrm>
      </p:grpSpPr>
      <p:pic>
        <p:nvPicPr>
          <p:cNvPr id="7" name="Picture 6" descr="A hand with a smart watch&#10;&#10;AI-generated content may be incorrect.">
            <a:extLst>
              <a:ext uri="{FF2B5EF4-FFF2-40B4-BE49-F238E27FC236}">
                <a16:creationId xmlns:a16="http://schemas.microsoft.com/office/drawing/2014/main" id="{98D55283-C4E0-7CDA-E901-71ABABE4CA4E}"/>
              </a:ext>
            </a:extLst>
          </p:cNvPr>
          <p:cNvPicPr>
            <a:picLocks noChangeAspect="1"/>
          </p:cNvPicPr>
          <p:nvPr/>
        </p:nvPicPr>
        <p:blipFill>
          <a:blip r:embed="rId3"/>
          <a:srcRect r="3112" b="1"/>
          <a:stretch>
            <a:fillRect/>
          </a:stretch>
        </p:blipFill>
        <p:spPr>
          <a:xfrm>
            <a:off x="20" y="10"/>
            <a:ext cx="12191980" cy="6857990"/>
          </a:xfrm>
          <a:prstGeom prst="rect">
            <a:avLst/>
          </a:prstGeom>
          <a:noFill/>
          <a:effectLst>
            <a:outerShdw blurRad="203200" dist="12700" dir="7800000" algn="r" rotWithShape="0">
              <a:prstClr val="black">
                <a:alpha val="10000"/>
              </a:prstClr>
            </a:outerShdw>
          </a:effectLst>
        </p:spPr>
      </p:pic>
      <p:sp>
        <p:nvSpPr>
          <p:cNvPr id="10" name="Rounded Rectangle 9">
            <a:extLst>
              <a:ext uri="{FF2B5EF4-FFF2-40B4-BE49-F238E27FC236}">
                <a16:creationId xmlns:a16="http://schemas.microsoft.com/office/drawing/2014/main" id="{24C45F02-9303-84C9-D486-5694332C838B}"/>
              </a:ext>
            </a:extLst>
          </p:cNvPr>
          <p:cNvSpPr/>
          <p:nvPr/>
        </p:nvSpPr>
        <p:spPr>
          <a:xfrm>
            <a:off x="11813059" y="6240162"/>
            <a:ext cx="378921" cy="333634"/>
          </a:xfrm>
          <a:prstGeom prst="roundRect">
            <a:avLst/>
          </a:prstGeom>
          <a:solidFill>
            <a:srgbClr val="3749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itle 1">
            <a:extLst>
              <a:ext uri="{FF2B5EF4-FFF2-40B4-BE49-F238E27FC236}">
                <a16:creationId xmlns:a16="http://schemas.microsoft.com/office/drawing/2014/main" id="{07A98E4D-A88F-DD9C-9F3E-7851EE86C4E5}"/>
              </a:ext>
            </a:extLst>
          </p:cNvPr>
          <p:cNvSpPr>
            <a:spLocks noGrp="1"/>
          </p:cNvSpPr>
          <p:nvPr>
            <p:ph type="title"/>
          </p:nvPr>
        </p:nvSpPr>
        <p:spPr>
          <a:xfrm>
            <a:off x="128745" y="112889"/>
            <a:ext cx="11253667" cy="909921"/>
          </a:xfrm>
        </p:spPr>
        <p:txBody>
          <a:bodyPr/>
          <a:lstStyle/>
          <a:p>
            <a:r>
              <a:rPr lang="en-US" b="1" cap="none" dirty="0">
                <a:solidFill>
                  <a:schemeClr val="bg1"/>
                </a:solidFill>
                <a:latin typeface="Calibri" panose="020F0502020204030204" pitchFamily="34" charset="0"/>
                <a:cs typeface="Calibri" panose="020F0502020204030204" pitchFamily="34" charset="0"/>
              </a:rPr>
              <a:t>Physical Safety and Access</a:t>
            </a:r>
          </a:p>
        </p:txBody>
      </p:sp>
    </p:spTree>
    <p:extLst>
      <p:ext uri="{BB962C8B-B14F-4D97-AF65-F5344CB8AC3E}">
        <p14:creationId xmlns:p14="http://schemas.microsoft.com/office/powerpoint/2010/main" val="3505694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B934A-8D84-1123-7496-7C46CCA0E730}"/>
            </a:ext>
          </a:extLst>
        </p:cNvPr>
        <p:cNvGrpSpPr/>
        <p:nvPr/>
      </p:nvGrpSpPr>
      <p:grpSpPr>
        <a:xfrm>
          <a:off x="0" y="0"/>
          <a:ext cx="0" cy="0"/>
          <a:chOff x="0" y="0"/>
          <a:chExt cx="0" cy="0"/>
        </a:xfrm>
      </p:grpSpPr>
      <p:pic>
        <p:nvPicPr>
          <p:cNvPr id="3" name="Picture 2" descr="A close-up of a device&#10;&#10;AI-generated content may be incorrect.">
            <a:extLst>
              <a:ext uri="{FF2B5EF4-FFF2-40B4-BE49-F238E27FC236}">
                <a16:creationId xmlns:a16="http://schemas.microsoft.com/office/drawing/2014/main" id="{62CCD411-899C-6D95-6231-14BA54A63FE4}"/>
              </a:ext>
            </a:extLst>
          </p:cNvPr>
          <p:cNvPicPr>
            <a:picLocks noChangeAspect="1"/>
          </p:cNvPicPr>
          <p:nvPr/>
        </p:nvPicPr>
        <p:blipFill>
          <a:blip r:embed="rId3"/>
          <a:srcRect l="3111" r="1" b="1"/>
          <a:stretch>
            <a:fillRect/>
          </a:stretch>
        </p:blipFill>
        <p:spPr>
          <a:xfrm>
            <a:off x="20" y="10"/>
            <a:ext cx="12191980" cy="6857990"/>
          </a:xfrm>
          <a:prstGeom prst="rect">
            <a:avLst/>
          </a:prstGeom>
          <a:noFill/>
          <a:effectLst>
            <a:outerShdw blurRad="203200" dist="12700" dir="7800000" algn="r" rotWithShape="0">
              <a:prstClr val="black">
                <a:alpha val="10000"/>
              </a:prstClr>
            </a:outerShdw>
          </a:effectLst>
        </p:spPr>
      </p:pic>
      <p:sp>
        <p:nvSpPr>
          <p:cNvPr id="5" name="Rounded Rectangle 4">
            <a:extLst>
              <a:ext uri="{FF2B5EF4-FFF2-40B4-BE49-F238E27FC236}">
                <a16:creationId xmlns:a16="http://schemas.microsoft.com/office/drawing/2014/main" id="{FC8AE631-4E2C-0489-ACC9-EF9F60B1B443}"/>
              </a:ext>
            </a:extLst>
          </p:cNvPr>
          <p:cNvSpPr/>
          <p:nvPr/>
        </p:nvSpPr>
        <p:spPr>
          <a:xfrm>
            <a:off x="11380572" y="6252520"/>
            <a:ext cx="580769" cy="321276"/>
          </a:xfrm>
          <a:prstGeom prst="roundRect">
            <a:avLst/>
          </a:prstGeom>
          <a:solidFill>
            <a:srgbClr val="96A8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itle 1">
            <a:extLst>
              <a:ext uri="{FF2B5EF4-FFF2-40B4-BE49-F238E27FC236}">
                <a16:creationId xmlns:a16="http://schemas.microsoft.com/office/drawing/2014/main" id="{D1E80506-0A0B-924F-ED3F-03A07F13053A}"/>
              </a:ext>
            </a:extLst>
          </p:cNvPr>
          <p:cNvSpPr>
            <a:spLocks noGrp="1"/>
          </p:cNvSpPr>
          <p:nvPr>
            <p:ph type="title"/>
          </p:nvPr>
        </p:nvSpPr>
        <p:spPr>
          <a:xfrm>
            <a:off x="128746" y="135466"/>
            <a:ext cx="5323788" cy="864765"/>
          </a:xfrm>
        </p:spPr>
        <p:txBody>
          <a:bodyPr>
            <a:noAutofit/>
          </a:bodyPr>
          <a:lstStyle/>
          <a:p>
            <a:r>
              <a:rPr lang="en-US" b="1" cap="none" dirty="0">
                <a:solidFill>
                  <a:schemeClr val="bg1"/>
                </a:solidFill>
                <a:latin typeface="Calibri" panose="020F0502020204030204" pitchFamily="34" charset="0"/>
                <a:cs typeface="Calibri" panose="020F0502020204030204" pitchFamily="34" charset="0"/>
              </a:rPr>
              <a:t>Account Takeover</a:t>
            </a:r>
          </a:p>
        </p:txBody>
      </p:sp>
    </p:spTree>
    <p:extLst>
      <p:ext uri="{BB962C8B-B14F-4D97-AF65-F5344CB8AC3E}">
        <p14:creationId xmlns:p14="http://schemas.microsoft.com/office/powerpoint/2010/main" val="502575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936A4-041E-F1ED-6DBB-B3515E636E55}"/>
            </a:ext>
          </a:extLst>
        </p:cNvPr>
        <p:cNvGrpSpPr/>
        <p:nvPr/>
      </p:nvGrpSpPr>
      <p:grpSpPr>
        <a:xfrm>
          <a:off x="0" y="0"/>
          <a:ext cx="0" cy="0"/>
          <a:chOff x="0" y="0"/>
          <a:chExt cx="0" cy="0"/>
        </a:xfrm>
      </p:grpSpPr>
      <p:pic>
        <p:nvPicPr>
          <p:cNvPr id="6" name="Picture 5" descr="A hand holding a phone&#10;&#10;AI-generated content may be incorrect.">
            <a:extLst>
              <a:ext uri="{FF2B5EF4-FFF2-40B4-BE49-F238E27FC236}">
                <a16:creationId xmlns:a16="http://schemas.microsoft.com/office/drawing/2014/main" id="{2E451973-1B5E-0ACF-1FF5-C88AAA9E026B}"/>
              </a:ext>
            </a:extLst>
          </p:cNvPr>
          <p:cNvPicPr>
            <a:picLocks noChangeAspect="1"/>
          </p:cNvPicPr>
          <p:nvPr/>
        </p:nvPicPr>
        <p:blipFill>
          <a:blip r:embed="rId3"/>
          <a:srcRect r="3112" b="1"/>
          <a:stretch>
            <a:fillRect/>
          </a:stretch>
        </p:blipFill>
        <p:spPr>
          <a:xfrm>
            <a:off x="20" y="10"/>
            <a:ext cx="12191980" cy="6857990"/>
          </a:xfrm>
          <a:prstGeom prst="rect">
            <a:avLst/>
          </a:prstGeom>
          <a:noFill/>
          <a:effectLst>
            <a:outerShdw blurRad="203200" dist="12700" dir="7800000" algn="r" rotWithShape="0">
              <a:prstClr val="black">
                <a:alpha val="10000"/>
              </a:prstClr>
            </a:outerShdw>
          </a:effectLst>
        </p:spPr>
      </p:pic>
      <p:sp>
        <p:nvSpPr>
          <p:cNvPr id="4" name="Rounded Rectangle 3">
            <a:extLst>
              <a:ext uri="{FF2B5EF4-FFF2-40B4-BE49-F238E27FC236}">
                <a16:creationId xmlns:a16="http://schemas.microsoft.com/office/drawing/2014/main" id="{0C8C4B44-9859-1F82-E1FA-AB9CBB6B061F}"/>
              </a:ext>
            </a:extLst>
          </p:cNvPr>
          <p:cNvSpPr/>
          <p:nvPr/>
        </p:nvSpPr>
        <p:spPr>
          <a:xfrm>
            <a:off x="11751733" y="6263807"/>
            <a:ext cx="440247" cy="328903"/>
          </a:xfrm>
          <a:prstGeom prst="roundRect">
            <a:avLst/>
          </a:prstGeom>
          <a:solidFill>
            <a:srgbClr val="F6ED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itle 1">
            <a:extLst>
              <a:ext uri="{FF2B5EF4-FFF2-40B4-BE49-F238E27FC236}">
                <a16:creationId xmlns:a16="http://schemas.microsoft.com/office/drawing/2014/main" id="{34675F4B-7CB6-1EBF-6E60-BF5FF505139B}"/>
              </a:ext>
            </a:extLst>
          </p:cNvPr>
          <p:cNvSpPr>
            <a:spLocks noGrp="1"/>
          </p:cNvSpPr>
          <p:nvPr>
            <p:ph type="title"/>
          </p:nvPr>
        </p:nvSpPr>
        <p:spPr>
          <a:xfrm>
            <a:off x="128745" y="0"/>
            <a:ext cx="11253667" cy="909921"/>
          </a:xfrm>
        </p:spPr>
        <p:txBody>
          <a:bodyPr/>
          <a:lstStyle/>
          <a:p>
            <a:r>
              <a:rPr lang="en-US" b="1" cap="none" dirty="0">
                <a:latin typeface="Calibri" panose="020F0502020204030204" pitchFamily="34" charset="0"/>
                <a:cs typeface="Calibri" panose="020F0502020204030204" pitchFamily="34" charset="0"/>
              </a:rPr>
              <a:t>Profiling and Exposure</a:t>
            </a:r>
          </a:p>
        </p:txBody>
      </p:sp>
    </p:spTree>
    <p:extLst>
      <p:ext uri="{BB962C8B-B14F-4D97-AF65-F5344CB8AC3E}">
        <p14:creationId xmlns:p14="http://schemas.microsoft.com/office/powerpoint/2010/main" val="162945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70E9C-4A59-BE9D-3F23-9B33D91678A1}"/>
            </a:ext>
          </a:extLst>
        </p:cNvPr>
        <p:cNvGrpSpPr/>
        <p:nvPr/>
      </p:nvGrpSpPr>
      <p:grpSpPr>
        <a:xfrm>
          <a:off x="0" y="0"/>
          <a:ext cx="0" cy="0"/>
          <a:chOff x="0" y="0"/>
          <a:chExt cx="0" cy="0"/>
        </a:xfrm>
      </p:grpSpPr>
      <p:pic>
        <p:nvPicPr>
          <p:cNvPr id="3" name="Picture 2" descr="A hand touching a phone&#10;&#10;AI-generated content may be incorrect.">
            <a:extLst>
              <a:ext uri="{FF2B5EF4-FFF2-40B4-BE49-F238E27FC236}">
                <a16:creationId xmlns:a16="http://schemas.microsoft.com/office/drawing/2014/main" id="{3D4F8C04-A04C-E5B0-85A0-65AE5FB97E55}"/>
              </a:ext>
            </a:extLst>
          </p:cNvPr>
          <p:cNvPicPr>
            <a:picLocks noChangeAspect="1"/>
          </p:cNvPicPr>
          <p:nvPr/>
        </p:nvPicPr>
        <p:blipFill>
          <a:blip r:embed="rId3"/>
          <a:srcRect r="3112" b="1"/>
          <a:stretch>
            <a:fillRect/>
          </a:stretch>
        </p:blipFill>
        <p:spPr>
          <a:xfrm>
            <a:off x="20" y="10"/>
            <a:ext cx="12191980" cy="6857990"/>
          </a:xfrm>
          <a:prstGeom prst="rect">
            <a:avLst/>
          </a:prstGeom>
          <a:noFill/>
          <a:effectLst>
            <a:outerShdw blurRad="203200" dist="12700" dir="7800000" algn="r" rotWithShape="0">
              <a:prstClr val="black">
                <a:alpha val="10000"/>
              </a:prstClr>
            </a:outerShdw>
          </a:effectLst>
        </p:spPr>
      </p:pic>
      <p:sp>
        <p:nvSpPr>
          <p:cNvPr id="5" name="Rounded Rectangle 4">
            <a:extLst>
              <a:ext uri="{FF2B5EF4-FFF2-40B4-BE49-F238E27FC236}">
                <a16:creationId xmlns:a16="http://schemas.microsoft.com/office/drawing/2014/main" id="{3456F3A8-F333-E3A1-0C67-BC13B76E79F3}"/>
              </a:ext>
            </a:extLst>
          </p:cNvPr>
          <p:cNvSpPr/>
          <p:nvPr/>
        </p:nvSpPr>
        <p:spPr>
          <a:xfrm>
            <a:off x="11729157" y="6241229"/>
            <a:ext cx="462824" cy="407927"/>
          </a:xfrm>
          <a:prstGeom prst="roundRect">
            <a:avLst/>
          </a:prstGeom>
          <a:solidFill>
            <a:srgbClr val="5B5F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itle 1">
            <a:extLst>
              <a:ext uri="{FF2B5EF4-FFF2-40B4-BE49-F238E27FC236}">
                <a16:creationId xmlns:a16="http://schemas.microsoft.com/office/drawing/2014/main" id="{ECB46BF9-EA6A-03BF-0EFA-96D68011BD75}"/>
              </a:ext>
            </a:extLst>
          </p:cNvPr>
          <p:cNvSpPr>
            <a:spLocks noGrp="1"/>
          </p:cNvSpPr>
          <p:nvPr>
            <p:ph type="title"/>
          </p:nvPr>
        </p:nvSpPr>
        <p:spPr>
          <a:xfrm>
            <a:off x="128745" y="0"/>
            <a:ext cx="11253667" cy="909921"/>
          </a:xfrm>
        </p:spPr>
        <p:txBody>
          <a:bodyPr/>
          <a:lstStyle/>
          <a:p>
            <a:r>
              <a:rPr lang="en-US" b="1" cap="none" dirty="0">
                <a:latin typeface="Calibri" panose="020F0502020204030204" pitchFamily="34" charset="0"/>
                <a:cs typeface="Calibri" panose="020F0502020204030204" pitchFamily="34" charset="0"/>
              </a:rPr>
              <a:t>Perception vs Reality</a:t>
            </a:r>
          </a:p>
        </p:txBody>
      </p:sp>
    </p:spTree>
    <p:extLst>
      <p:ext uri="{BB962C8B-B14F-4D97-AF65-F5344CB8AC3E}">
        <p14:creationId xmlns:p14="http://schemas.microsoft.com/office/powerpoint/2010/main" val="527719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96F81-EFAD-89B6-FFC4-305D6FB27496}"/>
            </a:ext>
          </a:extLst>
        </p:cNvPr>
        <p:cNvGrpSpPr/>
        <p:nvPr/>
      </p:nvGrpSpPr>
      <p:grpSpPr>
        <a:xfrm>
          <a:off x="0" y="0"/>
          <a:ext cx="0" cy="0"/>
          <a:chOff x="0" y="0"/>
          <a:chExt cx="0" cy="0"/>
        </a:xfrm>
      </p:grpSpPr>
      <p:sp>
        <p:nvSpPr>
          <p:cNvPr id="13" name="Rounded Rectangle 12">
            <a:extLst>
              <a:ext uri="{FF2B5EF4-FFF2-40B4-BE49-F238E27FC236}">
                <a16:creationId xmlns:a16="http://schemas.microsoft.com/office/drawing/2014/main" id="{2FF1B7FE-8614-655A-F502-E965C2A9B737}"/>
              </a:ext>
            </a:extLst>
          </p:cNvPr>
          <p:cNvSpPr/>
          <p:nvPr/>
        </p:nvSpPr>
        <p:spPr>
          <a:xfrm>
            <a:off x="11130845" y="6231469"/>
            <a:ext cx="462824" cy="428978"/>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itle 1">
            <a:extLst>
              <a:ext uri="{FF2B5EF4-FFF2-40B4-BE49-F238E27FC236}">
                <a16:creationId xmlns:a16="http://schemas.microsoft.com/office/drawing/2014/main" id="{23DAD28A-7275-FCEC-F777-28C45F4BE0CD}"/>
              </a:ext>
            </a:extLst>
          </p:cNvPr>
          <p:cNvSpPr>
            <a:spLocks noGrp="1"/>
          </p:cNvSpPr>
          <p:nvPr>
            <p:ph type="title"/>
          </p:nvPr>
        </p:nvSpPr>
        <p:spPr>
          <a:xfrm>
            <a:off x="128745" y="0"/>
            <a:ext cx="11253667" cy="909921"/>
          </a:xfrm>
        </p:spPr>
        <p:txBody>
          <a:bodyPr/>
          <a:lstStyle/>
          <a:p>
            <a:r>
              <a:rPr lang="en-US" b="1" cap="none" dirty="0">
                <a:latin typeface="Calibri" panose="020F0502020204030204" pitchFamily="34" charset="0"/>
                <a:cs typeface="Calibri" panose="020F0502020204030204" pitchFamily="34" charset="0"/>
              </a:rPr>
              <a:t>KCD Framework</a:t>
            </a:r>
          </a:p>
        </p:txBody>
      </p:sp>
      <p:graphicFrame>
        <p:nvGraphicFramePr>
          <p:cNvPr id="7" name="Diagram 6">
            <a:extLst>
              <a:ext uri="{FF2B5EF4-FFF2-40B4-BE49-F238E27FC236}">
                <a16:creationId xmlns:a16="http://schemas.microsoft.com/office/drawing/2014/main" id="{1EDF0160-4913-67A1-6C55-B007FD9C0DE4}"/>
              </a:ext>
            </a:extLst>
          </p:cNvPr>
          <p:cNvGraphicFramePr/>
          <p:nvPr>
            <p:extLst>
              <p:ext uri="{D42A27DB-BD31-4B8C-83A1-F6EECF244321}">
                <p14:modId xmlns:p14="http://schemas.microsoft.com/office/powerpoint/2010/main" val="637887895"/>
              </p:ext>
            </p:extLst>
          </p:nvPr>
        </p:nvGraphicFramePr>
        <p:xfrm>
          <a:off x="2032000" y="102729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87753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5AE9FC70-8A26-4CF2-8E04-EBDADB8B8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ptos" panose="02110004020202020204"/>
              <a:sym typeface="Arial"/>
            </a:endParaRPr>
          </a:p>
        </p:txBody>
      </p:sp>
      <p:sp>
        <p:nvSpPr>
          <p:cNvPr id="23" name="Rectangle 22">
            <a:extLst>
              <a:ext uri="{FF2B5EF4-FFF2-40B4-BE49-F238E27FC236}">
                <a16:creationId xmlns:a16="http://schemas.microsoft.com/office/drawing/2014/main" id="{609CB703-C563-4F1F-BF28-83C06E978C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srgbClr val="FFFFFF"/>
              </a:solidFill>
              <a:latin typeface="Aptos" panose="02110004020202020204"/>
              <a:sym typeface="Arial"/>
            </a:endParaRPr>
          </a:p>
        </p:txBody>
      </p:sp>
      <p:sp>
        <p:nvSpPr>
          <p:cNvPr id="2" name="Title 1">
            <a:extLst>
              <a:ext uri="{FF2B5EF4-FFF2-40B4-BE49-F238E27FC236}">
                <a16:creationId xmlns:a16="http://schemas.microsoft.com/office/drawing/2014/main" id="{9D4E3E53-EF3C-C06C-FBE5-27B7847D6289}"/>
              </a:ext>
            </a:extLst>
          </p:cNvPr>
          <p:cNvSpPr>
            <a:spLocks noGrp="1"/>
          </p:cNvSpPr>
          <p:nvPr>
            <p:ph type="ctrTitle"/>
          </p:nvPr>
        </p:nvSpPr>
        <p:spPr>
          <a:xfrm>
            <a:off x="8023550" y="4442517"/>
            <a:ext cx="3934692" cy="2274155"/>
          </a:xfrm>
        </p:spPr>
        <p:txBody>
          <a:bodyPr anchor="b">
            <a:normAutofit/>
          </a:bodyPr>
          <a:lstStyle/>
          <a:p>
            <a:pPr algn="l"/>
            <a:r>
              <a:rPr lang="en-AU" sz="5600" dirty="0">
                <a:solidFill>
                  <a:srgbClr val="FFFFFF"/>
                </a:solidFill>
              </a:rPr>
              <a:t>THANK YOU</a:t>
            </a:r>
            <a:br>
              <a:rPr lang="en-AU" sz="5600" dirty="0">
                <a:solidFill>
                  <a:srgbClr val="FFFFFF"/>
                </a:solidFill>
              </a:rPr>
            </a:br>
            <a:r>
              <a:rPr lang="en-AU" sz="4000" dirty="0">
                <a:solidFill>
                  <a:srgbClr val="FFFFFF"/>
                </a:solidFill>
              </a:rPr>
              <a:t>Gaurav Vikash</a:t>
            </a:r>
          </a:p>
        </p:txBody>
      </p:sp>
      <p:sp>
        <p:nvSpPr>
          <p:cNvPr id="28"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042" y="2597381"/>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pPr defTabSz="914377">
              <a:defRPr/>
            </a:pPr>
            <a:endParaRPr lang="en-US">
              <a:solidFill>
                <a:srgbClr val="FFFFFF"/>
              </a:solidFill>
              <a:latin typeface="Aptos" panose="02110004020202020204"/>
              <a:cs typeface="Arial"/>
              <a:sym typeface="Arial"/>
            </a:endParaRPr>
          </a:p>
        </p:txBody>
      </p:sp>
      <p:cxnSp>
        <p:nvCxnSpPr>
          <p:cNvPr id="30" name="Straight Connector 29">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6115" y="3503032"/>
            <a:ext cx="0" cy="3346091"/>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32"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7821" y="2826673"/>
            <a:ext cx="91139" cy="91139"/>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pPr defTabSz="914377">
              <a:defRPr/>
            </a:pPr>
            <a:endParaRPr lang="en-US">
              <a:solidFill>
                <a:srgbClr val="FFFFFF"/>
              </a:solidFill>
              <a:latin typeface="Aptos" panose="02110004020202020204"/>
              <a:cs typeface="Arial"/>
              <a:sym typeface="Arial"/>
            </a:endParaRPr>
          </a:p>
        </p:txBody>
      </p:sp>
      <p:sp>
        <p:nvSpPr>
          <p:cNvPr id="34"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9869" y="6109391"/>
            <a:ext cx="127715" cy="127715"/>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pPr defTabSz="914377">
              <a:defRPr/>
            </a:pPr>
            <a:endParaRPr lang="en-US">
              <a:solidFill>
                <a:srgbClr val="FFFFFF"/>
              </a:solidFill>
              <a:latin typeface="Aptos" panose="02110004020202020204"/>
              <a:cs typeface="Arial"/>
              <a:sym typeface="Arial"/>
            </a:endParaRPr>
          </a:p>
        </p:txBody>
      </p:sp>
      <p:pic>
        <p:nvPicPr>
          <p:cNvPr id="3" name="Picture 2" descr="A qr code with a few black squares&#10;&#10;AI-generated content may be incorrect.">
            <a:extLst>
              <a:ext uri="{FF2B5EF4-FFF2-40B4-BE49-F238E27FC236}">
                <a16:creationId xmlns:a16="http://schemas.microsoft.com/office/drawing/2014/main" id="{B6FB6C37-625E-0B5A-1D98-670AABD49F81}"/>
              </a:ext>
            </a:extLst>
          </p:cNvPr>
          <p:cNvPicPr>
            <a:picLocks noChangeAspect="1"/>
          </p:cNvPicPr>
          <p:nvPr/>
        </p:nvPicPr>
        <p:blipFill>
          <a:blip r:embed="rId3"/>
          <a:stretch>
            <a:fillRect/>
          </a:stretch>
        </p:blipFill>
        <p:spPr>
          <a:xfrm>
            <a:off x="8023550" y="630034"/>
            <a:ext cx="3934692" cy="3934692"/>
          </a:xfrm>
          <a:prstGeom prst="rect">
            <a:avLst/>
          </a:prstGeom>
        </p:spPr>
      </p:pic>
      <p:graphicFrame>
        <p:nvGraphicFramePr>
          <p:cNvPr id="36" name="Content Placeholder 2">
            <a:extLst>
              <a:ext uri="{FF2B5EF4-FFF2-40B4-BE49-F238E27FC236}">
                <a16:creationId xmlns:a16="http://schemas.microsoft.com/office/drawing/2014/main" id="{00F38271-7682-5CA4-AB62-041F21E1CE88}"/>
              </a:ext>
            </a:extLst>
          </p:cNvPr>
          <p:cNvGraphicFramePr/>
          <p:nvPr>
            <p:extLst>
              <p:ext uri="{D42A27DB-BD31-4B8C-83A1-F6EECF244321}">
                <p14:modId xmlns:p14="http://schemas.microsoft.com/office/powerpoint/2010/main" val="269307578"/>
              </p:ext>
            </p:extLst>
          </p:nvPr>
        </p:nvGraphicFramePr>
        <p:xfrm>
          <a:off x="233758" y="1239338"/>
          <a:ext cx="7220413" cy="40241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60780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Blockwork Elegance- Copilot">
  <a:themeElements>
    <a:clrScheme name="Blockwork Elegance- Copilot 1">
      <a:dk1>
        <a:srgbClr val="000000"/>
      </a:dk1>
      <a:lt1>
        <a:srgbClr val="FFFFFF"/>
      </a:lt1>
      <a:dk2>
        <a:srgbClr val="000102"/>
      </a:dk2>
      <a:lt2>
        <a:srgbClr val="F6F2E6"/>
      </a:lt2>
      <a:accent1>
        <a:srgbClr val="28436C"/>
      </a:accent1>
      <a:accent2>
        <a:srgbClr val="F3BC24"/>
      </a:accent2>
      <a:accent3>
        <a:srgbClr val="8E7B63"/>
      </a:accent3>
      <a:accent4>
        <a:srgbClr val="CC563B"/>
      </a:accent4>
      <a:accent5>
        <a:srgbClr val="A3452F"/>
      </a:accent5>
      <a:accent6>
        <a:srgbClr val="BB9D83"/>
      </a:accent6>
      <a:hlink>
        <a:srgbClr val="4E60DA"/>
      </a:hlink>
      <a:folHlink>
        <a:srgbClr val="4E6094"/>
      </a:folHlink>
    </a:clrScheme>
    <a:fontScheme name="Blockwork Elegance">
      <a:majorFont>
        <a:latin typeface="Bahnschrift SemiLight"/>
        <a:ea typeface=""/>
        <a:cs typeface=""/>
      </a:majorFont>
      <a:minorFont>
        <a:latin typeface="Bahnschrift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ckwork Elegance_Copilot Layouts_win32_KO_V11" id="{FF15C179-F2B7-4BB5-A283-B4A0480034D7}" vid="{04457FC4-28F2-49C1-A7E0-C13BF16D6855}"/>
    </a:ext>
  </a:extLst>
</a:theme>
</file>

<file path=ppt/theme/theme3.xml><?xml version="1.0" encoding="utf-8"?>
<a:theme xmlns:a="http://schemas.openxmlformats.org/drawingml/2006/main" name="Lines">
  <a:themeElements>
    <a:clrScheme name="Lines">
      <a:dk1>
        <a:srgbClr val="0F0F0F"/>
      </a:dk1>
      <a:lt1>
        <a:sysClr val="window" lastClr="FFFFFF"/>
      </a:lt1>
      <a:dk2>
        <a:srgbClr val="0A242A"/>
      </a:dk2>
      <a:lt2>
        <a:srgbClr val="F5F2ED"/>
      </a:lt2>
      <a:accent1>
        <a:srgbClr val="E45730"/>
      </a:accent1>
      <a:accent2>
        <a:srgbClr val="27717D"/>
      </a:accent2>
      <a:accent3>
        <a:srgbClr val="8CA8B5"/>
      </a:accent3>
      <a:accent4>
        <a:srgbClr val="607381"/>
      </a:accent4>
      <a:accent5>
        <a:srgbClr val="A39990"/>
      </a:accent5>
      <a:accent6>
        <a:srgbClr val="BA3106"/>
      </a:accent6>
      <a:hlink>
        <a:srgbClr val="E45730"/>
      </a:hlink>
      <a:folHlink>
        <a:srgbClr val="24717F"/>
      </a:folHlink>
    </a:clrScheme>
    <a:fontScheme name="Univers Condensed Arial Light">
      <a:majorFont>
        <a:latin typeface="Univers Condensed"/>
        <a:ea typeface=""/>
        <a:cs typeface=""/>
      </a:majorFont>
      <a:minorFont>
        <a:latin typeface="Arial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ines" id="{656B2F94-71EE-4F5F-8AB6-423A33239BAD}" vid="{CD481196-1649-4740-8CB7-70D8662C6A2B}"/>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14633</TotalTime>
  <Words>1831</Words>
  <Application>Microsoft Macintosh PowerPoint</Application>
  <PresentationFormat>Widescreen</PresentationFormat>
  <Paragraphs>104</Paragraphs>
  <Slides>10</Slides>
  <Notes>10</Notes>
  <HiddenSlides>1</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10</vt:i4>
      </vt:variant>
    </vt:vector>
  </HeadingPairs>
  <TitlesOfParts>
    <vt:vector size="21" baseType="lpstr">
      <vt:lpstr>Aptos</vt:lpstr>
      <vt:lpstr>Aptos Display</vt:lpstr>
      <vt:lpstr>Arial</vt:lpstr>
      <vt:lpstr>Arial Nova Light</vt:lpstr>
      <vt:lpstr>Bahnschrift SemiLight</vt:lpstr>
      <vt:lpstr>Calibri</vt:lpstr>
      <vt:lpstr>Univers Condensed</vt:lpstr>
      <vt:lpstr>Office Theme</vt:lpstr>
      <vt:lpstr>Blockwork Elegance- Copilot</vt:lpstr>
      <vt:lpstr>Lines</vt:lpstr>
      <vt:lpstr>1_Office Theme</vt:lpstr>
      <vt:lpstr>Compromised by Design   The Hidden Risks of Wearables</vt:lpstr>
      <vt:lpstr>Data Wearables Collect</vt:lpstr>
      <vt:lpstr>Risks  </vt:lpstr>
      <vt:lpstr>Physical Safety and Access</vt:lpstr>
      <vt:lpstr>Account Takeover</vt:lpstr>
      <vt:lpstr>Profiling and Exposure</vt:lpstr>
      <vt:lpstr>Perception vs Reality</vt:lpstr>
      <vt:lpstr>KCD Framework</vt:lpstr>
      <vt:lpstr>THANK YOU Gaurav Vikash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Gaurav Vikash</dc:creator>
  <cp:lastModifiedBy>Gaurav Vikash</cp:lastModifiedBy>
  <cp:revision>1</cp:revision>
  <cp:lastPrinted>2025-08-13T14:43:08Z</cp:lastPrinted>
  <dcterms:created xsi:type="dcterms:W3CDTF">2025-08-12T12:45:08Z</dcterms:created>
  <dcterms:modified xsi:type="dcterms:W3CDTF">2025-08-27T04:54:28Z</dcterms:modified>
</cp:coreProperties>
</file>