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350" r:id="rId2"/>
    <p:sldId id="327" r:id="rId3"/>
    <p:sldId id="297" r:id="rId4"/>
    <p:sldId id="300" r:id="rId5"/>
    <p:sldId id="326" r:id="rId6"/>
    <p:sldId id="299" r:id="rId7"/>
    <p:sldId id="301" r:id="rId8"/>
    <p:sldId id="302" r:id="rId9"/>
    <p:sldId id="328" r:id="rId10"/>
    <p:sldId id="318" r:id="rId11"/>
    <p:sldId id="329" r:id="rId12"/>
    <p:sldId id="257" r:id="rId13"/>
    <p:sldId id="309" r:id="rId14"/>
    <p:sldId id="311" r:id="rId15"/>
    <p:sldId id="310" r:id="rId16"/>
    <p:sldId id="312" r:id="rId17"/>
    <p:sldId id="307" r:id="rId18"/>
    <p:sldId id="313" r:id="rId19"/>
    <p:sldId id="314" r:id="rId20"/>
    <p:sldId id="325" r:id="rId21"/>
    <p:sldId id="336" r:id="rId22"/>
    <p:sldId id="340" r:id="rId23"/>
    <p:sldId id="341" r:id="rId24"/>
    <p:sldId id="342" r:id="rId25"/>
    <p:sldId id="343" r:id="rId26"/>
    <p:sldId id="344" r:id="rId27"/>
    <p:sldId id="339" r:id="rId28"/>
    <p:sldId id="335" r:id="rId29"/>
    <p:sldId id="330" r:id="rId30"/>
    <p:sldId id="320" r:id="rId31"/>
    <p:sldId id="321" r:id="rId32"/>
    <p:sldId id="322" r:id="rId33"/>
    <p:sldId id="306" r:id="rId34"/>
    <p:sldId id="349" r:id="rId35"/>
    <p:sldId id="331" r:id="rId36"/>
    <p:sldId id="317" r:id="rId37"/>
    <p:sldId id="338" r:id="rId38"/>
    <p:sldId id="337" r:id="rId39"/>
    <p:sldId id="345" r:id="rId40"/>
    <p:sldId id="346" r:id="rId41"/>
    <p:sldId id="347" r:id="rId42"/>
    <p:sldId id="259" r:id="rId43"/>
  </p:sldIdLst>
  <p:sldSz cx="9144000" cy="5143500" type="screen16x9"/>
  <p:notesSz cx="6858000" cy="9144000"/>
  <p:embeddedFontLst>
    <p:embeddedFont>
      <p:font typeface="Montserrat" pitchFamily="2" charset="77"/>
      <p:regular r:id="rId45"/>
      <p:bold r:id="rId46"/>
      <p:italic r:id="rId47"/>
      <p:boldItalic r:id="rId48"/>
    </p:embeddedFont>
    <p:embeddedFont>
      <p:font typeface="Montserrat Medium" panose="020F0502020204030204" pitchFamily="34" charset="0"/>
      <p:regular r:id="rId49"/>
      <p:italic r:id="rId50"/>
    </p:embeddedFont>
    <p:embeddedFont>
      <p:font typeface="Montserrat SemiBold" panose="020F0502020204030204" pitchFamily="34" charset="0"/>
      <p:regular r:id="rId51"/>
      <p:bold r:id="rId52"/>
      <p:italic r:id="rId53"/>
      <p:boldItalic r:id="rId54"/>
    </p:embeddedFont>
    <p:embeddedFont>
      <p:font typeface="Open Sans" panose="020B0606030504020204" pitchFamily="34" charset="0"/>
      <p:regular r:id="rId55"/>
      <p:bold r:id="rId56"/>
      <p:italic r:id="rId57"/>
      <p:boldItalic r:id="rId58"/>
    </p:embeddedFont>
    <p:embeddedFont>
      <p:font typeface="Oxygen" panose="02000503000000000000" pitchFamily="2" charset="77"/>
      <p:regular r:id="rId59"/>
      <p:bold r:id="rId60"/>
    </p:embeddedFont>
    <p:embeddedFont>
      <p:font typeface="Source Serif Pro" panose="02040603050405020204" pitchFamily="18"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i0LMKPaerkVhxM4dSs4g328k3Hz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1C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BE1073-A9BB-5448-A3AB-220DC91AE2DC}" v="2" dt="2024-03-27T03:47:18.71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48"/>
    <p:restoredTop sz="85283"/>
  </p:normalViewPr>
  <p:slideViewPr>
    <p:cSldViewPr snapToGrid="0">
      <p:cViewPr varScale="1">
        <p:scale>
          <a:sx n="164" d="100"/>
          <a:sy n="164" d="100"/>
        </p:scale>
        <p:origin x="157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6.fntdata"/><Relationship Id="rId55"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urav Vikash" userId="50b41a7eddfcac1d" providerId="LiveId" clId="{1F2ECE85-9A12-8046-AFAB-1F9D1797F5CC}"/>
    <pc:docChg chg="undo custSel addSld delSld modSld sldOrd">
      <pc:chgData name="Gaurav Vikash" userId="50b41a7eddfcac1d" providerId="LiveId" clId="{1F2ECE85-9A12-8046-AFAB-1F9D1797F5CC}" dt="2024-03-25T23:34:03.358" v="8987" actId="20577"/>
      <pc:docMkLst>
        <pc:docMk/>
      </pc:docMkLst>
      <pc:sldChg chg="modSp modNotesTx">
        <pc:chgData name="Gaurav Vikash" userId="50b41a7eddfcac1d" providerId="LiveId" clId="{1F2ECE85-9A12-8046-AFAB-1F9D1797F5CC}" dt="2024-03-25T04:48:40.807" v="1244" actId="20577"/>
        <pc:sldMkLst>
          <pc:docMk/>
          <pc:sldMk cId="0" sldId="257"/>
        </pc:sldMkLst>
        <pc:graphicFrameChg chg="mod">
          <ac:chgData name="Gaurav Vikash" userId="50b41a7eddfcac1d" providerId="LiveId" clId="{1F2ECE85-9A12-8046-AFAB-1F9D1797F5CC}" dt="2024-03-19T01:25:43.718" v="646" actId="20577"/>
          <ac:graphicFrameMkLst>
            <pc:docMk/>
            <pc:sldMk cId="0" sldId="257"/>
            <ac:graphicFrameMk id="36" creationId="{439B0B4D-6C51-59B1-AC89-55ABC8220004}"/>
          </ac:graphicFrameMkLst>
        </pc:graphicFrameChg>
      </pc:sldChg>
      <pc:sldChg chg="addSp delSp modSp mod">
        <pc:chgData name="Gaurav Vikash" userId="50b41a7eddfcac1d" providerId="LiveId" clId="{1F2ECE85-9A12-8046-AFAB-1F9D1797F5CC}" dt="2024-03-19T03:12:02.197" v="877" actId="1076"/>
        <pc:sldMkLst>
          <pc:docMk/>
          <pc:sldMk cId="2240429957" sldId="259"/>
        </pc:sldMkLst>
        <pc:spChg chg="add del mod">
          <ac:chgData name="Gaurav Vikash" userId="50b41a7eddfcac1d" providerId="LiveId" clId="{1F2ECE85-9A12-8046-AFAB-1F9D1797F5CC}" dt="2024-03-19T03:11:06.207" v="875" actId="478"/>
          <ac:spMkLst>
            <pc:docMk/>
            <pc:sldMk cId="2240429957" sldId="259"/>
            <ac:spMk id="3" creationId="{9E80D1C6-1278-F6EE-3271-B3366461E70F}"/>
          </ac:spMkLst>
        </pc:spChg>
        <pc:picChg chg="add mod">
          <ac:chgData name="Gaurav Vikash" userId="50b41a7eddfcac1d" providerId="LiveId" clId="{1F2ECE85-9A12-8046-AFAB-1F9D1797F5CC}" dt="2024-03-19T03:12:02.197" v="877" actId="1076"/>
          <ac:picMkLst>
            <pc:docMk/>
            <pc:sldMk cId="2240429957" sldId="259"/>
            <ac:picMk id="6" creationId="{9EB47EA7-9275-1BCE-A538-D8D8FB41B4BB}"/>
          </ac:picMkLst>
        </pc:picChg>
      </pc:sldChg>
      <pc:sldChg chg="modSp del mod">
        <pc:chgData name="Gaurav Vikash" userId="50b41a7eddfcac1d" providerId="LiveId" clId="{1F2ECE85-9A12-8046-AFAB-1F9D1797F5CC}" dt="2024-03-25T05:19:16.101" v="2051" actId="2696"/>
        <pc:sldMkLst>
          <pc:docMk/>
          <pc:sldMk cId="930111181" sldId="266"/>
        </pc:sldMkLst>
        <pc:spChg chg="mod">
          <ac:chgData name="Gaurav Vikash" userId="50b41a7eddfcac1d" providerId="LiveId" clId="{1F2ECE85-9A12-8046-AFAB-1F9D1797F5CC}" dt="2024-03-25T05:19:01.574" v="2050" actId="20577"/>
          <ac:spMkLst>
            <pc:docMk/>
            <pc:sldMk cId="930111181" sldId="266"/>
            <ac:spMk id="99" creationId="{00000000-0000-0000-0000-000000000000}"/>
          </ac:spMkLst>
        </pc:spChg>
      </pc:sldChg>
      <pc:sldChg chg="modSp mod modNotesTx">
        <pc:chgData name="Gaurav Vikash" userId="50b41a7eddfcac1d" providerId="LiveId" clId="{1F2ECE85-9A12-8046-AFAB-1F9D1797F5CC}" dt="2024-03-25T23:10:38.350" v="8475" actId="20577"/>
        <pc:sldMkLst>
          <pc:docMk/>
          <pc:sldMk cId="3027912320" sldId="267"/>
        </pc:sldMkLst>
        <pc:spChg chg="mod">
          <ac:chgData name="Gaurav Vikash" userId="50b41a7eddfcac1d" providerId="LiveId" clId="{1F2ECE85-9A12-8046-AFAB-1F9D1797F5CC}" dt="2024-03-25T05:19:35.472" v="2057" actId="20577"/>
          <ac:spMkLst>
            <pc:docMk/>
            <pc:sldMk cId="3027912320" sldId="267"/>
            <ac:spMk id="99" creationId="{00000000-0000-0000-0000-000000000000}"/>
          </ac:spMkLst>
        </pc:spChg>
      </pc:sldChg>
      <pc:sldChg chg="addSp modSp mod modNotesTx">
        <pc:chgData name="Gaurav Vikash" userId="50b41a7eddfcac1d" providerId="LiveId" clId="{1F2ECE85-9A12-8046-AFAB-1F9D1797F5CC}" dt="2024-03-25T23:19:39.044" v="8885" actId="20577"/>
        <pc:sldMkLst>
          <pc:docMk/>
          <pc:sldMk cId="2449365653" sldId="268"/>
        </pc:sldMkLst>
        <pc:spChg chg="mod">
          <ac:chgData name="Gaurav Vikash" userId="50b41a7eddfcac1d" providerId="LiveId" clId="{1F2ECE85-9A12-8046-AFAB-1F9D1797F5CC}" dt="2024-03-25T07:40:33.208" v="6762" actId="1076"/>
          <ac:spMkLst>
            <pc:docMk/>
            <pc:sldMk cId="2449365653" sldId="268"/>
            <ac:spMk id="4" creationId="{18AC81E2-BEA8-7E0D-882D-8336F690CF5F}"/>
          </ac:spMkLst>
        </pc:spChg>
        <pc:picChg chg="add mod">
          <ac:chgData name="Gaurav Vikash" userId="50b41a7eddfcac1d" providerId="LiveId" clId="{1F2ECE85-9A12-8046-AFAB-1F9D1797F5CC}" dt="2024-03-25T07:40:26.852" v="6761" actId="14100"/>
          <ac:picMkLst>
            <pc:docMk/>
            <pc:sldMk cId="2449365653" sldId="268"/>
            <ac:picMk id="2" creationId="{2E1C7FAC-F33F-3C1B-23A1-1D2E67CDFB2C}"/>
          </ac:picMkLst>
        </pc:picChg>
        <pc:picChg chg="mod">
          <ac:chgData name="Gaurav Vikash" userId="50b41a7eddfcac1d" providerId="LiveId" clId="{1F2ECE85-9A12-8046-AFAB-1F9D1797F5CC}" dt="2024-03-25T07:39:40.054" v="6758" actId="1076"/>
          <ac:picMkLst>
            <pc:docMk/>
            <pc:sldMk cId="2449365653" sldId="268"/>
            <ac:picMk id="9" creationId="{EC9F289B-331D-17A0-5904-E440D01DFD70}"/>
          </ac:picMkLst>
        </pc:picChg>
      </pc:sldChg>
      <pc:sldChg chg="modSp mod modNotesTx">
        <pc:chgData name="Gaurav Vikash" userId="50b41a7eddfcac1d" providerId="LiveId" clId="{1F2ECE85-9A12-8046-AFAB-1F9D1797F5CC}" dt="2024-03-19T01:37:54.891" v="703" actId="20577"/>
        <pc:sldMkLst>
          <pc:docMk/>
          <pc:sldMk cId="3082223831" sldId="270"/>
        </pc:sldMkLst>
        <pc:graphicFrameChg chg="modGraphic">
          <ac:chgData name="Gaurav Vikash" userId="50b41a7eddfcac1d" providerId="LiveId" clId="{1F2ECE85-9A12-8046-AFAB-1F9D1797F5CC}" dt="2024-03-19T00:52:46.323" v="20" actId="20577"/>
          <ac:graphicFrameMkLst>
            <pc:docMk/>
            <pc:sldMk cId="3082223831" sldId="270"/>
            <ac:graphicFrameMk id="2" creationId="{5C1A13E0-9C39-631A-1DF4-3D1FBADAA7D0}"/>
          </ac:graphicFrameMkLst>
        </pc:graphicFrameChg>
      </pc:sldChg>
      <pc:sldChg chg="modNotesTx">
        <pc:chgData name="Gaurav Vikash" userId="50b41a7eddfcac1d" providerId="LiveId" clId="{1F2ECE85-9A12-8046-AFAB-1F9D1797F5CC}" dt="2024-03-25T06:37:59.940" v="4884"/>
        <pc:sldMkLst>
          <pc:docMk/>
          <pc:sldMk cId="4259362303" sldId="294"/>
        </pc:sldMkLst>
      </pc:sldChg>
      <pc:sldChg chg="modSp del mod modNotesTx">
        <pc:chgData name="Gaurav Vikash" userId="50b41a7eddfcac1d" providerId="LiveId" clId="{1F2ECE85-9A12-8046-AFAB-1F9D1797F5CC}" dt="2024-03-25T08:04:12.457" v="7326" actId="2696"/>
        <pc:sldMkLst>
          <pc:docMk/>
          <pc:sldMk cId="4070633057" sldId="295"/>
        </pc:sldMkLst>
        <pc:spChg chg="mod">
          <ac:chgData name="Gaurav Vikash" userId="50b41a7eddfcac1d" providerId="LiveId" clId="{1F2ECE85-9A12-8046-AFAB-1F9D1797F5CC}" dt="2024-03-25T07:55:03.501" v="6869" actId="20577"/>
          <ac:spMkLst>
            <pc:docMk/>
            <pc:sldMk cId="4070633057" sldId="295"/>
            <ac:spMk id="98" creationId="{00000000-0000-0000-0000-000000000000}"/>
          </ac:spMkLst>
        </pc:spChg>
      </pc:sldChg>
      <pc:sldChg chg="addSp delSp modSp mod modNotesTx">
        <pc:chgData name="Gaurav Vikash" userId="50b41a7eddfcac1d" providerId="LiveId" clId="{1F2ECE85-9A12-8046-AFAB-1F9D1797F5CC}" dt="2024-03-25T09:52:30.433" v="8000" actId="20577"/>
        <pc:sldMkLst>
          <pc:docMk/>
          <pc:sldMk cId="3748471399" sldId="296"/>
        </pc:sldMkLst>
        <pc:spChg chg="mod">
          <ac:chgData name="Gaurav Vikash" userId="50b41a7eddfcac1d" providerId="LiveId" clId="{1F2ECE85-9A12-8046-AFAB-1F9D1797F5CC}" dt="2024-03-25T08:16:17.342" v="7450" actId="20577"/>
          <ac:spMkLst>
            <pc:docMk/>
            <pc:sldMk cId="3748471399" sldId="296"/>
            <ac:spMk id="99" creationId="{00000000-0000-0000-0000-000000000000}"/>
          </ac:spMkLst>
        </pc:spChg>
        <pc:picChg chg="del">
          <ac:chgData name="Gaurav Vikash" userId="50b41a7eddfcac1d" providerId="LiveId" clId="{1F2ECE85-9A12-8046-AFAB-1F9D1797F5CC}" dt="2024-03-25T08:32:07.986" v="7808" actId="478"/>
          <ac:picMkLst>
            <pc:docMk/>
            <pc:sldMk cId="3748471399" sldId="296"/>
            <ac:picMk id="2" creationId="{C9CE903F-F0FB-160F-6DBB-403F7DA7CBA9}"/>
          </ac:picMkLst>
        </pc:picChg>
        <pc:picChg chg="add del mod">
          <ac:chgData name="Gaurav Vikash" userId="50b41a7eddfcac1d" providerId="LiveId" clId="{1F2ECE85-9A12-8046-AFAB-1F9D1797F5CC}" dt="2024-03-25T08:20:02.076" v="7672" actId="478"/>
          <ac:picMkLst>
            <pc:docMk/>
            <pc:sldMk cId="3748471399" sldId="296"/>
            <ac:picMk id="3" creationId="{CE88F148-AC9B-2E6D-01DB-4AAD973F38B9}"/>
          </ac:picMkLst>
        </pc:picChg>
        <pc:picChg chg="add del mod">
          <ac:chgData name="Gaurav Vikash" userId="50b41a7eddfcac1d" providerId="LiveId" clId="{1F2ECE85-9A12-8046-AFAB-1F9D1797F5CC}" dt="2024-03-25T08:21:47.737" v="7677" actId="478"/>
          <ac:picMkLst>
            <pc:docMk/>
            <pc:sldMk cId="3748471399" sldId="296"/>
            <ac:picMk id="4" creationId="{5FF0C228-9FEB-CA2C-225A-6385636542B3}"/>
          </ac:picMkLst>
        </pc:picChg>
        <pc:picChg chg="add del mod">
          <ac:chgData name="Gaurav Vikash" userId="50b41a7eddfcac1d" providerId="LiveId" clId="{1F2ECE85-9A12-8046-AFAB-1F9D1797F5CC}" dt="2024-03-25T09:52:14.841" v="7970" actId="478"/>
          <ac:picMkLst>
            <pc:docMk/>
            <pc:sldMk cId="3748471399" sldId="296"/>
            <ac:picMk id="5" creationId="{E21EE5F5-D8AE-4422-31BD-92C6084EA1D5}"/>
          </ac:picMkLst>
        </pc:picChg>
        <pc:picChg chg="add mod">
          <ac:chgData name="Gaurav Vikash" userId="50b41a7eddfcac1d" providerId="LiveId" clId="{1F2ECE85-9A12-8046-AFAB-1F9D1797F5CC}" dt="2024-03-25T09:52:21.221" v="7973" actId="14100"/>
          <ac:picMkLst>
            <pc:docMk/>
            <pc:sldMk cId="3748471399" sldId="296"/>
            <ac:picMk id="6" creationId="{FE7FD0D4-B868-B887-60EF-90C7313CB3C8}"/>
          </ac:picMkLst>
        </pc:picChg>
      </pc:sldChg>
      <pc:sldChg chg="modSp mod modNotesTx">
        <pc:chgData name="Gaurav Vikash" userId="50b41a7eddfcac1d" providerId="LiveId" clId="{1F2ECE85-9A12-8046-AFAB-1F9D1797F5CC}" dt="2024-03-25T08:40:59.531" v="7851" actId="14100"/>
        <pc:sldMkLst>
          <pc:docMk/>
          <pc:sldMk cId="1074921294" sldId="297"/>
        </pc:sldMkLst>
        <pc:spChg chg="mod">
          <ac:chgData name="Gaurav Vikash" userId="50b41a7eddfcac1d" providerId="LiveId" clId="{1F2ECE85-9A12-8046-AFAB-1F9D1797F5CC}" dt="2024-03-25T08:40:59.531" v="7851" actId="14100"/>
          <ac:spMkLst>
            <pc:docMk/>
            <pc:sldMk cId="1074921294" sldId="297"/>
            <ac:spMk id="4" creationId="{F7B80922-C00F-CA09-4FB4-1CEC9BCE0D38}"/>
          </ac:spMkLst>
        </pc:spChg>
        <pc:picChg chg="mod">
          <ac:chgData name="Gaurav Vikash" userId="50b41a7eddfcac1d" providerId="LiveId" clId="{1F2ECE85-9A12-8046-AFAB-1F9D1797F5CC}" dt="2024-03-25T08:40:49.485" v="7850" actId="14100"/>
          <ac:picMkLst>
            <pc:docMk/>
            <pc:sldMk cId="1074921294" sldId="297"/>
            <ac:picMk id="3" creationId="{998158DC-5BF4-2726-1D32-9CC0D66E4551}"/>
          </ac:picMkLst>
        </pc:picChg>
      </pc:sldChg>
      <pc:sldChg chg="addSp delSp modSp mod ord modNotesTx">
        <pc:chgData name="Gaurav Vikash" userId="50b41a7eddfcac1d" providerId="LiveId" clId="{1F2ECE85-9A12-8046-AFAB-1F9D1797F5CC}" dt="2024-03-25T09:48:09.051" v="7969" actId="1076"/>
        <pc:sldMkLst>
          <pc:docMk/>
          <pc:sldMk cId="914953173" sldId="298"/>
        </pc:sldMkLst>
        <pc:spChg chg="mod">
          <ac:chgData name="Gaurav Vikash" userId="50b41a7eddfcac1d" providerId="LiveId" clId="{1F2ECE85-9A12-8046-AFAB-1F9D1797F5CC}" dt="2024-03-19T01:15:05.164" v="503" actId="6549"/>
          <ac:spMkLst>
            <pc:docMk/>
            <pc:sldMk cId="914953173" sldId="298"/>
            <ac:spMk id="99" creationId="{00000000-0000-0000-0000-000000000000}"/>
          </ac:spMkLst>
        </pc:spChg>
        <pc:picChg chg="del">
          <ac:chgData name="Gaurav Vikash" userId="50b41a7eddfcac1d" providerId="LiveId" clId="{1F2ECE85-9A12-8046-AFAB-1F9D1797F5CC}" dt="2024-03-25T09:47:57.722" v="7965" actId="478"/>
          <ac:picMkLst>
            <pc:docMk/>
            <pc:sldMk cId="914953173" sldId="298"/>
            <ac:picMk id="2" creationId="{F0BD7FD5-02CC-6ACB-4698-5E515CF93C6D}"/>
          </ac:picMkLst>
        </pc:picChg>
        <pc:picChg chg="add mod">
          <ac:chgData name="Gaurav Vikash" userId="50b41a7eddfcac1d" providerId="LiveId" clId="{1F2ECE85-9A12-8046-AFAB-1F9D1797F5CC}" dt="2024-03-25T09:48:09.051" v="7969" actId="1076"/>
          <ac:picMkLst>
            <pc:docMk/>
            <pc:sldMk cId="914953173" sldId="298"/>
            <ac:picMk id="3" creationId="{81984318-C994-ABF4-F3AB-7C982F21A421}"/>
          </ac:picMkLst>
        </pc:picChg>
      </pc:sldChg>
      <pc:sldChg chg="modSp mod ord">
        <pc:chgData name="Gaurav Vikash" userId="50b41a7eddfcac1d" providerId="LiveId" clId="{1F2ECE85-9A12-8046-AFAB-1F9D1797F5CC}" dt="2024-03-19T01:15:32.923" v="506" actId="20578"/>
        <pc:sldMkLst>
          <pc:docMk/>
          <pc:sldMk cId="3883500923" sldId="299"/>
        </pc:sldMkLst>
        <pc:spChg chg="mod">
          <ac:chgData name="Gaurav Vikash" userId="50b41a7eddfcac1d" providerId="LiveId" clId="{1F2ECE85-9A12-8046-AFAB-1F9D1797F5CC}" dt="2024-03-19T01:15:13.130" v="504" actId="20577"/>
          <ac:spMkLst>
            <pc:docMk/>
            <pc:sldMk cId="3883500923" sldId="299"/>
            <ac:spMk id="99" creationId="{00000000-0000-0000-0000-000000000000}"/>
          </ac:spMkLst>
        </pc:spChg>
      </pc:sldChg>
      <pc:sldChg chg="addSp modSp mod ord modNotesTx">
        <pc:chgData name="Gaurav Vikash" userId="50b41a7eddfcac1d" providerId="LiveId" clId="{1F2ECE85-9A12-8046-AFAB-1F9D1797F5CC}" dt="2024-03-25T06:17:00.907" v="4783" actId="12"/>
        <pc:sldMkLst>
          <pc:docMk/>
          <pc:sldMk cId="2642694220" sldId="300"/>
        </pc:sldMkLst>
        <pc:spChg chg="add mod">
          <ac:chgData name="Gaurav Vikash" userId="50b41a7eddfcac1d" providerId="LiveId" clId="{1F2ECE85-9A12-8046-AFAB-1F9D1797F5CC}" dt="2024-03-19T00:58:34.521" v="158" actId="1076"/>
          <ac:spMkLst>
            <pc:docMk/>
            <pc:sldMk cId="2642694220" sldId="300"/>
            <ac:spMk id="3" creationId="{FCF3FCB0-AF56-4476-A381-AE335B157614}"/>
          </ac:spMkLst>
        </pc:spChg>
        <pc:spChg chg="mod">
          <ac:chgData name="Gaurav Vikash" userId="50b41a7eddfcac1d" providerId="LiveId" clId="{1F2ECE85-9A12-8046-AFAB-1F9D1797F5CC}" dt="2024-03-19T00:58:20.114" v="155" actId="115"/>
          <ac:spMkLst>
            <pc:docMk/>
            <pc:sldMk cId="2642694220" sldId="300"/>
            <ac:spMk id="98" creationId="{00000000-0000-0000-0000-000000000000}"/>
          </ac:spMkLst>
        </pc:spChg>
      </pc:sldChg>
      <pc:sldChg chg="addSp delSp modSp mod">
        <pc:chgData name="Gaurav Vikash" userId="50b41a7eddfcac1d" providerId="LiveId" clId="{1F2ECE85-9A12-8046-AFAB-1F9D1797F5CC}" dt="2024-03-25T08:42:00.183" v="7873" actId="20577"/>
        <pc:sldMkLst>
          <pc:docMk/>
          <pc:sldMk cId="2372578811" sldId="301"/>
        </pc:sldMkLst>
        <pc:spChg chg="add mod">
          <ac:chgData name="Gaurav Vikash" userId="50b41a7eddfcac1d" providerId="LiveId" clId="{1F2ECE85-9A12-8046-AFAB-1F9D1797F5CC}" dt="2024-03-25T08:42:00.183" v="7873" actId="20577"/>
          <ac:spMkLst>
            <pc:docMk/>
            <pc:sldMk cId="2372578811" sldId="301"/>
            <ac:spMk id="2" creationId="{36E5919D-9DE5-3FC3-56FB-A91754ED3E35}"/>
          </ac:spMkLst>
        </pc:spChg>
        <pc:spChg chg="mod">
          <ac:chgData name="Gaurav Vikash" userId="50b41a7eddfcac1d" providerId="LiveId" clId="{1F2ECE85-9A12-8046-AFAB-1F9D1797F5CC}" dt="2024-03-19T01:55:41.418" v="861" actId="255"/>
          <ac:spMkLst>
            <pc:docMk/>
            <pc:sldMk cId="2372578811" sldId="301"/>
            <ac:spMk id="4" creationId="{4F51B0DE-9FC7-03BA-D3A8-F6698C9BEB22}"/>
          </ac:spMkLst>
        </pc:spChg>
        <pc:spChg chg="del mod">
          <ac:chgData name="Gaurav Vikash" userId="50b41a7eddfcac1d" providerId="LiveId" clId="{1F2ECE85-9A12-8046-AFAB-1F9D1797F5CC}" dt="2024-03-19T01:53:46.873" v="809" actId="478"/>
          <ac:spMkLst>
            <pc:docMk/>
            <pc:sldMk cId="2372578811" sldId="301"/>
            <ac:spMk id="5" creationId="{20A8BB69-738E-81F1-CA6D-90F68686A7A5}"/>
          </ac:spMkLst>
        </pc:spChg>
        <pc:graphicFrameChg chg="del mod">
          <ac:chgData name="Gaurav Vikash" userId="50b41a7eddfcac1d" providerId="LiveId" clId="{1F2ECE85-9A12-8046-AFAB-1F9D1797F5CC}" dt="2024-03-19T01:52:49.915" v="794" actId="478"/>
          <ac:graphicFrameMkLst>
            <pc:docMk/>
            <pc:sldMk cId="2372578811" sldId="301"/>
            <ac:graphicFrameMk id="10" creationId="{D74FACCB-DAC7-6543-00C4-65DA0E06E54A}"/>
          </ac:graphicFrameMkLst>
        </pc:graphicFrameChg>
      </pc:sldChg>
      <pc:sldChg chg="del">
        <pc:chgData name="Gaurav Vikash" userId="50b41a7eddfcac1d" providerId="LiveId" clId="{1F2ECE85-9A12-8046-AFAB-1F9D1797F5CC}" dt="2024-03-19T01:08:25.023" v="305" actId="2696"/>
        <pc:sldMkLst>
          <pc:docMk/>
          <pc:sldMk cId="3390085422" sldId="302"/>
        </pc:sldMkLst>
      </pc:sldChg>
      <pc:sldChg chg="addSp modSp mod modNotesTx">
        <pc:chgData name="Gaurav Vikash" userId="50b41a7eddfcac1d" providerId="LiveId" clId="{1F2ECE85-9A12-8046-AFAB-1F9D1797F5CC}" dt="2024-03-25T08:40:01.113" v="7846"/>
        <pc:sldMkLst>
          <pc:docMk/>
          <pc:sldMk cId="982381181" sldId="304"/>
        </pc:sldMkLst>
        <pc:spChg chg="mod">
          <ac:chgData name="Gaurav Vikash" userId="50b41a7eddfcac1d" providerId="LiveId" clId="{1F2ECE85-9A12-8046-AFAB-1F9D1797F5CC}" dt="2024-03-25T08:33:43.246" v="7818" actId="21"/>
          <ac:spMkLst>
            <pc:docMk/>
            <pc:sldMk cId="982381181" sldId="304"/>
            <ac:spMk id="2" creationId="{81491C38-EDB6-9536-C272-C66E7D680F69}"/>
          </ac:spMkLst>
        </pc:spChg>
        <pc:spChg chg="mod">
          <ac:chgData name="Gaurav Vikash" userId="50b41a7eddfcac1d" providerId="LiveId" clId="{1F2ECE85-9A12-8046-AFAB-1F9D1797F5CC}" dt="2024-03-25T08:38:56.842" v="7834" actId="14100"/>
          <ac:spMkLst>
            <pc:docMk/>
            <pc:sldMk cId="982381181" sldId="304"/>
            <ac:spMk id="3" creationId="{5753B574-0D39-F5D6-0127-464F648697BF}"/>
          </ac:spMkLst>
        </pc:spChg>
        <pc:spChg chg="mod">
          <ac:chgData name="Gaurav Vikash" userId="50b41a7eddfcac1d" providerId="LiveId" clId="{1F2ECE85-9A12-8046-AFAB-1F9D1797F5CC}" dt="2024-03-19T01:08:40.258" v="306" actId="1076"/>
          <ac:spMkLst>
            <pc:docMk/>
            <pc:sldMk cId="982381181" sldId="304"/>
            <ac:spMk id="99" creationId="{00000000-0000-0000-0000-000000000000}"/>
          </ac:spMkLst>
        </pc:spChg>
        <pc:graphicFrameChg chg="add mod">
          <ac:chgData name="Gaurav Vikash" userId="50b41a7eddfcac1d" providerId="LiveId" clId="{1F2ECE85-9A12-8046-AFAB-1F9D1797F5CC}" dt="2024-03-25T08:34:35.870" v="7829" actId="1076"/>
          <ac:graphicFrameMkLst>
            <pc:docMk/>
            <pc:sldMk cId="982381181" sldId="304"/>
            <ac:graphicFrameMk id="4" creationId="{4F8479A1-1C69-D130-9039-A17E3F30FF80}"/>
          </ac:graphicFrameMkLst>
        </pc:graphicFrameChg>
      </pc:sldChg>
      <pc:sldChg chg="ord">
        <pc:chgData name="Gaurav Vikash" userId="50b41a7eddfcac1d" providerId="LiveId" clId="{1F2ECE85-9A12-8046-AFAB-1F9D1797F5CC}" dt="2024-03-19T01:29:24.635" v="647" actId="20578"/>
        <pc:sldMkLst>
          <pc:docMk/>
          <pc:sldMk cId="1795206502" sldId="305"/>
        </pc:sldMkLst>
      </pc:sldChg>
      <pc:sldChg chg="del">
        <pc:chgData name="Gaurav Vikash" userId="50b41a7eddfcac1d" providerId="LiveId" clId="{1F2ECE85-9A12-8046-AFAB-1F9D1797F5CC}" dt="2024-03-19T01:15:48.691" v="507" actId="2696"/>
        <pc:sldMkLst>
          <pc:docMk/>
          <pc:sldMk cId="2447547600" sldId="306"/>
        </pc:sldMkLst>
      </pc:sldChg>
      <pc:sldChg chg="del">
        <pc:chgData name="Gaurav Vikash" userId="50b41a7eddfcac1d" providerId="LiveId" clId="{1F2ECE85-9A12-8046-AFAB-1F9D1797F5CC}" dt="2024-03-19T01:15:49.291" v="508" actId="2696"/>
        <pc:sldMkLst>
          <pc:docMk/>
          <pc:sldMk cId="693529646" sldId="307"/>
        </pc:sldMkLst>
      </pc:sldChg>
      <pc:sldChg chg="del">
        <pc:chgData name="Gaurav Vikash" userId="50b41a7eddfcac1d" providerId="LiveId" clId="{1F2ECE85-9A12-8046-AFAB-1F9D1797F5CC}" dt="2024-03-19T01:15:50.288" v="509" actId="2696"/>
        <pc:sldMkLst>
          <pc:docMk/>
          <pc:sldMk cId="386655998" sldId="308"/>
        </pc:sldMkLst>
      </pc:sldChg>
      <pc:sldChg chg="del">
        <pc:chgData name="Gaurav Vikash" userId="50b41a7eddfcac1d" providerId="LiveId" clId="{1F2ECE85-9A12-8046-AFAB-1F9D1797F5CC}" dt="2024-03-19T01:05:49.561" v="278" actId="2696"/>
        <pc:sldMkLst>
          <pc:docMk/>
          <pc:sldMk cId="1984413015" sldId="310"/>
        </pc:sldMkLst>
      </pc:sldChg>
      <pc:sldChg chg="del">
        <pc:chgData name="Gaurav Vikash" userId="50b41a7eddfcac1d" providerId="LiveId" clId="{1F2ECE85-9A12-8046-AFAB-1F9D1797F5CC}" dt="2024-03-19T01:05:50.056" v="279" actId="2696"/>
        <pc:sldMkLst>
          <pc:docMk/>
          <pc:sldMk cId="101608766" sldId="311"/>
        </pc:sldMkLst>
      </pc:sldChg>
      <pc:sldChg chg="modNotesTx">
        <pc:chgData name="Gaurav Vikash" userId="50b41a7eddfcac1d" providerId="LiveId" clId="{1F2ECE85-9A12-8046-AFAB-1F9D1797F5CC}" dt="2024-03-25T08:22:50.886" v="7684" actId="6549"/>
        <pc:sldMkLst>
          <pc:docMk/>
          <pc:sldMk cId="461029516" sldId="313"/>
        </pc:sldMkLst>
      </pc:sldChg>
      <pc:sldChg chg="addSp delSp modSp mod modNotesTx">
        <pc:chgData name="Gaurav Vikash" userId="50b41a7eddfcac1d" providerId="LiveId" clId="{1F2ECE85-9A12-8046-AFAB-1F9D1797F5CC}" dt="2024-03-25T23:28:55.988" v="8984" actId="20577"/>
        <pc:sldMkLst>
          <pc:docMk/>
          <pc:sldMk cId="1855192889" sldId="315"/>
        </pc:sldMkLst>
        <pc:spChg chg="add del mod">
          <ac:chgData name="Gaurav Vikash" userId="50b41a7eddfcac1d" providerId="LiveId" clId="{1F2ECE85-9A12-8046-AFAB-1F9D1797F5CC}" dt="2024-03-25T08:27:45.333" v="7795" actId="478"/>
          <ac:spMkLst>
            <pc:docMk/>
            <pc:sldMk cId="1855192889" sldId="315"/>
            <ac:spMk id="3" creationId="{472E5DAF-079D-F12E-0094-7A668568FA85}"/>
          </ac:spMkLst>
        </pc:spChg>
        <pc:spChg chg="add del mod">
          <ac:chgData name="Gaurav Vikash" userId="50b41a7eddfcac1d" providerId="LiveId" clId="{1F2ECE85-9A12-8046-AFAB-1F9D1797F5CC}" dt="2024-03-19T01:07:57.812" v="282"/>
          <ac:spMkLst>
            <pc:docMk/>
            <pc:sldMk cId="1855192889" sldId="315"/>
            <ac:spMk id="3" creationId="{4AEC88C2-6CBD-F941-6021-2BC7D95F385E}"/>
          </ac:spMkLst>
        </pc:spChg>
        <pc:picChg chg="del">
          <ac:chgData name="Gaurav Vikash" userId="50b41a7eddfcac1d" providerId="LiveId" clId="{1F2ECE85-9A12-8046-AFAB-1F9D1797F5CC}" dt="2024-03-25T08:28:50.256" v="7796" actId="478"/>
          <ac:picMkLst>
            <pc:docMk/>
            <pc:sldMk cId="1855192889" sldId="315"/>
            <ac:picMk id="2" creationId="{1297D188-8501-085B-01D5-69805FE2C241}"/>
          </ac:picMkLst>
        </pc:picChg>
        <pc:picChg chg="add del mod">
          <ac:chgData name="Gaurav Vikash" userId="50b41a7eddfcac1d" providerId="LiveId" clId="{1F2ECE85-9A12-8046-AFAB-1F9D1797F5CC}" dt="2024-03-25T08:30:31.946" v="7803" actId="478"/>
          <ac:picMkLst>
            <pc:docMk/>
            <pc:sldMk cId="1855192889" sldId="315"/>
            <ac:picMk id="4" creationId="{BCE84B93-55B5-6080-113D-929404237DAF}"/>
          </ac:picMkLst>
        </pc:picChg>
        <pc:picChg chg="add mod">
          <ac:chgData name="Gaurav Vikash" userId="50b41a7eddfcac1d" providerId="LiveId" clId="{1F2ECE85-9A12-8046-AFAB-1F9D1797F5CC}" dt="2024-03-25T08:30:47.271" v="7807" actId="1076"/>
          <ac:picMkLst>
            <pc:docMk/>
            <pc:sldMk cId="1855192889" sldId="315"/>
            <ac:picMk id="5" creationId="{0A6BA554-F91A-AB4B-9EC5-D6A6B87DB243}"/>
          </ac:picMkLst>
        </pc:picChg>
      </pc:sldChg>
      <pc:sldChg chg="addSp delSp modSp mod modNotesTx">
        <pc:chgData name="Gaurav Vikash" userId="50b41a7eddfcac1d" providerId="LiveId" clId="{1F2ECE85-9A12-8046-AFAB-1F9D1797F5CC}" dt="2024-03-25T23:04:58.417" v="8320" actId="20577"/>
        <pc:sldMkLst>
          <pc:docMk/>
          <pc:sldMk cId="2513898469" sldId="317"/>
        </pc:sldMkLst>
        <pc:spChg chg="add mod">
          <ac:chgData name="Gaurav Vikash" userId="50b41a7eddfcac1d" providerId="LiveId" clId="{1F2ECE85-9A12-8046-AFAB-1F9D1797F5CC}" dt="2024-03-25T06:46:52.456" v="4992"/>
          <ac:spMkLst>
            <pc:docMk/>
            <pc:sldMk cId="2513898469" sldId="317"/>
            <ac:spMk id="3" creationId="{BACC32D0-B6FA-00F0-7509-C009EF41249D}"/>
          </ac:spMkLst>
        </pc:spChg>
        <pc:spChg chg="add mod">
          <ac:chgData name="Gaurav Vikash" userId="50b41a7eddfcac1d" providerId="LiveId" clId="{1F2ECE85-9A12-8046-AFAB-1F9D1797F5CC}" dt="2024-03-25T06:46:52.456" v="4992"/>
          <ac:spMkLst>
            <pc:docMk/>
            <pc:sldMk cId="2513898469" sldId="317"/>
            <ac:spMk id="4" creationId="{F62D36F0-ED4E-8A33-511C-B305D555ABED}"/>
          </ac:spMkLst>
        </pc:spChg>
        <pc:spChg chg="add mod">
          <ac:chgData name="Gaurav Vikash" userId="50b41a7eddfcac1d" providerId="LiveId" clId="{1F2ECE85-9A12-8046-AFAB-1F9D1797F5CC}" dt="2024-03-25T06:46:52.456" v="4992"/>
          <ac:spMkLst>
            <pc:docMk/>
            <pc:sldMk cId="2513898469" sldId="317"/>
            <ac:spMk id="5" creationId="{8BE24CBB-6024-E714-1E85-0FAE120515ED}"/>
          </ac:spMkLst>
        </pc:spChg>
        <pc:spChg chg="add mod">
          <ac:chgData name="Gaurav Vikash" userId="50b41a7eddfcac1d" providerId="LiveId" clId="{1F2ECE85-9A12-8046-AFAB-1F9D1797F5CC}" dt="2024-03-25T06:46:52.456" v="4992"/>
          <ac:spMkLst>
            <pc:docMk/>
            <pc:sldMk cId="2513898469" sldId="317"/>
            <ac:spMk id="6" creationId="{59FBED0F-590B-65E5-861E-14AED20B4D54}"/>
          </ac:spMkLst>
        </pc:spChg>
        <pc:spChg chg="add mod">
          <ac:chgData name="Gaurav Vikash" userId="50b41a7eddfcac1d" providerId="LiveId" clId="{1F2ECE85-9A12-8046-AFAB-1F9D1797F5CC}" dt="2024-03-25T06:46:52.456" v="4992"/>
          <ac:spMkLst>
            <pc:docMk/>
            <pc:sldMk cId="2513898469" sldId="317"/>
            <ac:spMk id="7" creationId="{E6BE44F7-A73F-412C-3725-6AF1FE046574}"/>
          </ac:spMkLst>
        </pc:spChg>
        <pc:spChg chg="add mod">
          <ac:chgData name="Gaurav Vikash" userId="50b41a7eddfcac1d" providerId="LiveId" clId="{1F2ECE85-9A12-8046-AFAB-1F9D1797F5CC}" dt="2024-03-25T06:46:52.456" v="4992"/>
          <ac:spMkLst>
            <pc:docMk/>
            <pc:sldMk cId="2513898469" sldId="317"/>
            <ac:spMk id="8" creationId="{EF38DAEC-E41F-7066-D10D-9CE110D59C9C}"/>
          </ac:spMkLst>
        </pc:spChg>
        <pc:spChg chg="add mod">
          <ac:chgData name="Gaurav Vikash" userId="50b41a7eddfcac1d" providerId="LiveId" clId="{1F2ECE85-9A12-8046-AFAB-1F9D1797F5CC}" dt="2024-03-25T06:46:52.456" v="4992"/>
          <ac:spMkLst>
            <pc:docMk/>
            <pc:sldMk cId="2513898469" sldId="317"/>
            <ac:spMk id="9" creationId="{325D9E3D-A661-1465-6DD0-003AD61573F1}"/>
          </ac:spMkLst>
        </pc:spChg>
        <pc:spChg chg="add mod">
          <ac:chgData name="Gaurav Vikash" userId="50b41a7eddfcac1d" providerId="LiveId" clId="{1F2ECE85-9A12-8046-AFAB-1F9D1797F5CC}" dt="2024-03-25T06:46:52.456" v="4992"/>
          <ac:spMkLst>
            <pc:docMk/>
            <pc:sldMk cId="2513898469" sldId="317"/>
            <ac:spMk id="10" creationId="{0351274F-B487-F596-B155-B2B10899D12E}"/>
          </ac:spMkLst>
        </pc:spChg>
        <pc:spChg chg="add mod">
          <ac:chgData name="Gaurav Vikash" userId="50b41a7eddfcac1d" providerId="LiveId" clId="{1F2ECE85-9A12-8046-AFAB-1F9D1797F5CC}" dt="2024-03-25T06:46:52.456" v="4992"/>
          <ac:spMkLst>
            <pc:docMk/>
            <pc:sldMk cId="2513898469" sldId="317"/>
            <ac:spMk id="11" creationId="{A7B019FD-F0EC-50F3-E303-576D692FD86A}"/>
          </ac:spMkLst>
        </pc:spChg>
        <pc:spChg chg="add mod">
          <ac:chgData name="Gaurav Vikash" userId="50b41a7eddfcac1d" providerId="LiveId" clId="{1F2ECE85-9A12-8046-AFAB-1F9D1797F5CC}" dt="2024-03-25T06:46:52.456" v="4992"/>
          <ac:spMkLst>
            <pc:docMk/>
            <pc:sldMk cId="2513898469" sldId="317"/>
            <ac:spMk id="12" creationId="{AD4903EE-218B-2E45-288D-F5D9735A7E3A}"/>
          </ac:spMkLst>
        </pc:spChg>
        <pc:spChg chg="add mod">
          <ac:chgData name="Gaurav Vikash" userId="50b41a7eddfcac1d" providerId="LiveId" clId="{1F2ECE85-9A12-8046-AFAB-1F9D1797F5CC}" dt="2024-03-25T06:46:52.456" v="4992"/>
          <ac:spMkLst>
            <pc:docMk/>
            <pc:sldMk cId="2513898469" sldId="317"/>
            <ac:spMk id="13" creationId="{E7C85168-1443-676B-2FEA-C0FA5D6300FB}"/>
          </ac:spMkLst>
        </pc:spChg>
        <pc:spChg chg="add del mod">
          <ac:chgData name="Gaurav Vikash" userId="50b41a7eddfcac1d" providerId="LiveId" clId="{1F2ECE85-9A12-8046-AFAB-1F9D1797F5CC}" dt="2024-03-25T06:47:10.774" v="4995" actId="478"/>
          <ac:spMkLst>
            <pc:docMk/>
            <pc:sldMk cId="2513898469" sldId="317"/>
            <ac:spMk id="19" creationId="{754E3C08-7BF8-CACD-F00C-FDE3610F6988}"/>
          </ac:spMkLst>
        </pc:spChg>
        <pc:spChg chg="add mod">
          <ac:chgData name="Gaurav Vikash" userId="50b41a7eddfcac1d" providerId="LiveId" clId="{1F2ECE85-9A12-8046-AFAB-1F9D1797F5CC}" dt="2024-03-25T06:47:02.742" v="4994" actId="1076"/>
          <ac:spMkLst>
            <pc:docMk/>
            <pc:sldMk cId="2513898469" sldId="317"/>
            <ac:spMk id="20" creationId="{A4629991-8AF3-2719-C20C-F0C5F56B12DF}"/>
          </ac:spMkLst>
        </pc:spChg>
        <pc:spChg chg="add mod">
          <ac:chgData name="Gaurav Vikash" userId="50b41a7eddfcac1d" providerId="LiveId" clId="{1F2ECE85-9A12-8046-AFAB-1F9D1797F5CC}" dt="2024-03-25T06:49:13.549" v="5143" actId="20577"/>
          <ac:spMkLst>
            <pc:docMk/>
            <pc:sldMk cId="2513898469" sldId="317"/>
            <ac:spMk id="21" creationId="{43729298-31A5-8EF1-9981-9EF967623B20}"/>
          </ac:spMkLst>
        </pc:spChg>
        <pc:spChg chg="add mod">
          <ac:chgData name="Gaurav Vikash" userId="50b41a7eddfcac1d" providerId="LiveId" clId="{1F2ECE85-9A12-8046-AFAB-1F9D1797F5CC}" dt="2024-03-25T06:47:02.742" v="4994" actId="1076"/>
          <ac:spMkLst>
            <pc:docMk/>
            <pc:sldMk cId="2513898469" sldId="317"/>
            <ac:spMk id="22" creationId="{8CCE4581-4974-6F87-EF01-2AFB1C08CCCD}"/>
          </ac:spMkLst>
        </pc:spChg>
        <pc:spChg chg="add mod">
          <ac:chgData name="Gaurav Vikash" userId="50b41a7eddfcac1d" providerId="LiveId" clId="{1F2ECE85-9A12-8046-AFAB-1F9D1797F5CC}" dt="2024-03-25T06:47:02.742" v="4994" actId="1076"/>
          <ac:spMkLst>
            <pc:docMk/>
            <pc:sldMk cId="2513898469" sldId="317"/>
            <ac:spMk id="23" creationId="{28D64548-28E7-3C66-F546-A7D54D71910A}"/>
          </ac:spMkLst>
        </pc:spChg>
        <pc:spChg chg="add mod">
          <ac:chgData name="Gaurav Vikash" userId="50b41a7eddfcac1d" providerId="LiveId" clId="{1F2ECE85-9A12-8046-AFAB-1F9D1797F5CC}" dt="2024-03-25T06:47:02.742" v="4994" actId="1076"/>
          <ac:spMkLst>
            <pc:docMk/>
            <pc:sldMk cId="2513898469" sldId="317"/>
            <ac:spMk id="24" creationId="{830856CD-A085-A2F2-027A-36CAA54C812C}"/>
          </ac:spMkLst>
        </pc:spChg>
        <pc:spChg chg="add mod">
          <ac:chgData name="Gaurav Vikash" userId="50b41a7eddfcac1d" providerId="LiveId" clId="{1F2ECE85-9A12-8046-AFAB-1F9D1797F5CC}" dt="2024-03-25T06:47:02.742" v="4994" actId="1076"/>
          <ac:spMkLst>
            <pc:docMk/>
            <pc:sldMk cId="2513898469" sldId="317"/>
            <ac:spMk id="25" creationId="{23A86831-5D41-802C-2227-524A86B6EF5B}"/>
          </ac:spMkLst>
        </pc:spChg>
        <pc:spChg chg="add mod">
          <ac:chgData name="Gaurav Vikash" userId="50b41a7eddfcac1d" providerId="LiveId" clId="{1F2ECE85-9A12-8046-AFAB-1F9D1797F5CC}" dt="2024-03-25T06:47:02.742" v="4994" actId="1076"/>
          <ac:spMkLst>
            <pc:docMk/>
            <pc:sldMk cId="2513898469" sldId="317"/>
            <ac:spMk id="26" creationId="{778CB227-37A9-4803-B86B-FF0883272F17}"/>
          </ac:spMkLst>
        </pc:spChg>
        <pc:spChg chg="add mod">
          <ac:chgData name="Gaurav Vikash" userId="50b41a7eddfcac1d" providerId="LiveId" clId="{1F2ECE85-9A12-8046-AFAB-1F9D1797F5CC}" dt="2024-03-25T06:47:02.742" v="4994" actId="1076"/>
          <ac:spMkLst>
            <pc:docMk/>
            <pc:sldMk cId="2513898469" sldId="317"/>
            <ac:spMk id="27" creationId="{C68F692C-B111-0428-9A21-AAD21324C117}"/>
          </ac:spMkLst>
        </pc:spChg>
        <pc:spChg chg="add mod">
          <ac:chgData name="Gaurav Vikash" userId="50b41a7eddfcac1d" providerId="LiveId" clId="{1F2ECE85-9A12-8046-AFAB-1F9D1797F5CC}" dt="2024-03-25T06:47:02.742" v="4994" actId="1076"/>
          <ac:spMkLst>
            <pc:docMk/>
            <pc:sldMk cId="2513898469" sldId="317"/>
            <ac:spMk id="28" creationId="{2B1E4891-AFF6-1B67-2501-B129B669CFC5}"/>
          </ac:spMkLst>
        </pc:spChg>
        <pc:spChg chg="add mod">
          <ac:chgData name="Gaurav Vikash" userId="50b41a7eddfcac1d" providerId="LiveId" clId="{1F2ECE85-9A12-8046-AFAB-1F9D1797F5CC}" dt="2024-03-25T06:47:02.742" v="4994" actId="1076"/>
          <ac:spMkLst>
            <pc:docMk/>
            <pc:sldMk cId="2513898469" sldId="317"/>
            <ac:spMk id="29" creationId="{DD424EE7-124C-A39E-9850-C04088488BD4}"/>
          </ac:spMkLst>
        </pc:spChg>
        <pc:spChg chg="mod">
          <ac:chgData name="Gaurav Vikash" userId="50b41a7eddfcac1d" providerId="LiveId" clId="{1F2ECE85-9A12-8046-AFAB-1F9D1797F5CC}" dt="2024-03-25T04:57:42.876" v="1783" actId="20577"/>
          <ac:spMkLst>
            <pc:docMk/>
            <pc:sldMk cId="2513898469" sldId="317"/>
            <ac:spMk id="99" creationId="{00000000-0000-0000-0000-000000000000}"/>
          </ac:spMkLst>
        </pc:spChg>
        <pc:picChg chg="add del mod">
          <ac:chgData name="Gaurav Vikash" userId="50b41a7eddfcac1d" providerId="LiveId" clId="{1F2ECE85-9A12-8046-AFAB-1F9D1797F5CC}" dt="2024-03-25T06:46:51.980" v="4991" actId="478"/>
          <ac:picMkLst>
            <pc:docMk/>
            <pc:sldMk cId="2513898469" sldId="317"/>
            <ac:picMk id="2" creationId="{1B8EF7D8-B956-3593-B4E0-79DC2C5DACC0}"/>
          </ac:picMkLst>
        </pc:picChg>
        <pc:picChg chg="add mod">
          <ac:chgData name="Gaurav Vikash" userId="50b41a7eddfcac1d" providerId="LiveId" clId="{1F2ECE85-9A12-8046-AFAB-1F9D1797F5CC}" dt="2024-03-25T06:46:52.456" v="4992"/>
          <ac:picMkLst>
            <pc:docMk/>
            <pc:sldMk cId="2513898469" sldId="317"/>
            <ac:picMk id="14" creationId="{829D0932-4E59-CF35-0CF4-1A9D3F9266CD}"/>
          </ac:picMkLst>
        </pc:picChg>
        <pc:picChg chg="add mod">
          <ac:chgData name="Gaurav Vikash" userId="50b41a7eddfcac1d" providerId="LiveId" clId="{1F2ECE85-9A12-8046-AFAB-1F9D1797F5CC}" dt="2024-03-25T06:46:52.456" v="4992"/>
          <ac:picMkLst>
            <pc:docMk/>
            <pc:sldMk cId="2513898469" sldId="317"/>
            <ac:picMk id="15" creationId="{69FC3487-08BC-32A8-CA2B-7DF272A27AB4}"/>
          </ac:picMkLst>
        </pc:picChg>
        <pc:picChg chg="add mod">
          <ac:chgData name="Gaurav Vikash" userId="50b41a7eddfcac1d" providerId="LiveId" clId="{1F2ECE85-9A12-8046-AFAB-1F9D1797F5CC}" dt="2024-03-25T06:46:52.456" v="4992"/>
          <ac:picMkLst>
            <pc:docMk/>
            <pc:sldMk cId="2513898469" sldId="317"/>
            <ac:picMk id="16" creationId="{A750159A-BF08-94B6-836B-7A4649B201F8}"/>
          </ac:picMkLst>
        </pc:picChg>
        <pc:picChg chg="add mod">
          <ac:chgData name="Gaurav Vikash" userId="50b41a7eddfcac1d" providerId="LiveId" clId="{1F2ECE85-9A12-8046-AFAB-1F9D1797F5CC}" dt="2024-03-25T06:46:52.456" v="4992"/>
          <ac:picMkLst>
            <pc:docMk/>
            <pc:sldMk cId="2513898469" sldId="317"/>
            <ac:picMk id="17" creationId="{7386138D-986D-EA3B-0891-1F3066479C03}"/>
          </ac:picMkLst>
        </pc:picChg>
        <pc:picChg chg="add mod">
          <ac:chgData name="Gaurav Vikash" userId="50b41a7eddfcac1d" providerId="LiveId" clId="{1F2ECE85-9A12-8046-AFAB-1F9D1797F5CC}" dt="2024-03-25T06:46:52.456" v="4992"/>
          <ac:picMkLst>
            <pc:docMk/>
            <pc:sldMk cId="2513898469" sldId="317"/>
            <ac:picMk id="18" creationId="{9EAD1A5C-FE69-CE39-6A90-E4780F79DAC8}"/>
          </ac:picMkLst>
        </pc:picChg>
        <pc:picChg chg="add mod">
          <ac:chgData name="Gaurav Vikash" userId="50b41a7eddfcac1d" providerId="LiveId" clId="{1F2ECE85-9A12-8046-AFAB-1F9D1797F5CC}" dt="2024-03-25T06:47:02.742" v="4994" actId="1076"/>
          <ac:picMkLst>
            <pc:docMk/>
            <pc:sldMk cId="2513898469" sldId="317"/>
            <ac:picMk id="30" creationId="{17CBAE85-D71B-853C-1076-02F154EBE506}"/>
          </ac:picMkLst>
        </pc:picChg>
        <pc:picChg chg="add mod">
          <ac:chgData name="Gaurav Vikash" userId="50b41a7eddfcac1d" providerId="LiveId" clId="{1F2ECE85-9A12-8046-AFAB-1F9D1797F5CC}" dt="2024-03-25T06:47:02.742" v="4994" actId="1076"/>
          <ac:picMkLst>
            <pc:docMk/>
            <pc:sldMk cId="2513898469" sldId="317"/>
            <ac:picMk id="31" creationId="{1E2FAA95-0AB5-788D-C2F9-909B4BD6A8C5}"/>
          </ac:picMkLst>
        </pc:picChg>
        <pc:picChg chg="del">
          <ac:chgData name="Gaurav Vikash" userId="50b41a7eddfcac1d" providerId="LiveId" clId="{1F2ECE85-9A12-8046-AFAB-1F9D1797F5CC}" dt="2024-03-25T06:46:25.697" v="4987" actId="478"/>
          <ac:picMkLst>
            <pc:docMk/>
            <pc:sldMk cId="2513898469" sldId="317"/>
            <ac:picMk id="32" creationId="{DF0F883C-548F-9341-43F6-117C084B4294}"/>
          </ac:picMkLst>
        </pc:picChg>
        <pc:picChg chg="add mod">
          <ac:chgData name="Gaurav Vikash" userId="50b41a7eddfcac1d" providerId="LiveId" clId="{1F2ECE85-9A12-8046-AFAB-1F9D1797F5CC}" dt="2024-03-25T06:47:02.742" v="4994" actId="1076"/>
          <ac:picMkLst>
            <pc:docMk/>
            <pc:sldMk cId="2513898469" sldId="317"/>
            <ac:picMk id="33" creationId="{4F4DB037-FBDC-3723-158F-8DDFF871BDE1}"/>
          </ac:picMkLst>
        </pc:picChg>
        <pc:picChg chg="add mod">
          <ac:chgData name="Gaurav Vikash" userId="50b41a7eddfcac1d" providerId="LiveId" clId="{1F2ECE85-9A12-8046-AFAB-1F9D1797F5CC}" dt="2024-03-25T06:47:02.742" v="4994" actId="1076"/>
          <ac:picMkLst>
            <pc:docMk/>
            <pc:sldMk cId="2513898469" sldId="317"/>
            <ac:picMk id="34" creationId="{A84A2F64-5832-3D11-2D60-4FADDD7E6A75}"/>
          </ac:picMkLst>
        </pc:picChg>
        <pc:picChg chg="add mod">
          <ac:chgData name="Gaurav Vikash" userId="50b41a7eddfcac1d" providerId="LiveId" clId="{1F2ECE85-9A12-8046-AFAB-1F9D1797F5CC}" dt="2024-03-25T06:47:02.742" v="4994" actId="1076"/>
          <ac:picMkLst>
            <pc:docMk/>
            <pc:sldMk cId="2513898469" sldId="317"/>
            <ac:picMk id="35" creationId="{CB4361A1-75D8-A26E-48FF-BC86CDD834DC}"/>
          </ac:picMkLst>
        </pc:picChg>
      </pc:sldChg>
      <pc:sldChg chg="modSp mod modNotesTx">
        <pc:chgData name="Gaurav Vikash" userId="50b41a7eddfcac1d" providerId="LiveId" clId="{1F2ECE85-9A12-8046-AFAB-1F9D1797F5CC}" dt="2024-03-25T23:20:39.878" v="8897" actId="20577"/>
        <pc:sldMkLst>
          <pc:docMk/>
          <pc:sldMk cId="1815881375" sldId="318"/>
        </pc:sldMkLst>
        <pc:graphicFrameChg chg="mod modGraphic">
          <ac:chgData name="Gaurav Vikash" userId="50b41a7eddfcac1d" providerId="LiveId" clId="{1F2ECE85-9A12-8046-AFAB-1F9D1797F5CC}" dt="2024-03-25T06:05:04.626" v="4598"/>
          <ac:graphicFrameMkLst>
            <pc:docMk/>
            <pc:sldMk cId="1815881375" sldId="318"/>
            <ac:graphicFrameMk id="2" creationId="{5C1A13E0-9C39-631A-1DF4-3D1FBADAA7D0}"/>
          </ac:graphicFrameMkLst>
        </pc:graphicFrameChg>
      </pc:sldChg>
      <pc:sldChg chg="modSp mod">
        <pc:chgData name="Gaurav Vikash" userId="50b41a7eddfcac1d" providerId="LiveId" clId="{1F2ECE85-9A12-8046-AFAB-1F9D1797F5CC}" dt="2024-03-25T06:04:58.543" v="4597" actId="20577"/>
        <pc:sldMkLst>
          <pc:docMk/>
          <pc:sldMk cId="1035662086" sldId="319"/>
        </pc:sldMkLst>
        <pc:graphicFrameChg chg="mod modGraphic">
          <ac:chgData name="Gaurav Vikash" userId="50b41a7eddfcac1d" providerId="LiveId" clId="{1F2ECE85-9A12-8046-AFAB-1F9D1797F5CC}" dt="2024-03-25T06:04:58.543" v="4597" actId="20577"/>
          <ac:graphicFrameMkLst>
            <pc:docMk/>
            <pc:sldMk cId="1035662086" sldId="319"/>
            <ac:graphicFrameMk id="2" creationId="{5C1A13E0-9C39-631A-1DF4-3D1FBADAA7D0}"/>
          </ac:graphicFrameMkLst>
        </pc:graphicFrameChg>
      </pc:sldChg>
      <pc:sldChg chg="modNotesTx">
        <pc:chgData name="Gaurav Vikash" userId="50b41a7eddfcac1d" providerId="LiveId" clId="{1F2ECE85-9A12-8046-AFAB-1F9D1797F5CC}" dt="2024-03-25T08:23:09.506" v="7685" actId="20577"/>
        <pc:sldMkLst>
          <pc:docMk/>
          <pc:sldMk cId="2673359111" sldId="320"/>
        </pc:sldMkLst>
      </pc:sldChg>
      <pc:sldChg chg="delSp mod modNotesTx">
        <pc:chgData name="Gaurav Vikash" userId="50b41a7eddfcac1d" providerId="LiveId" clId="{1F2ECE85-9A12-8046-AFAB-1F9D1797F5CC}" dt="2024-03-25T08:40:26.375" v="7849" actId="6549"/>
        <pc:sldMkLst>
          <pc:docMk/>
          <pc:sldMk cId="3108695939" sldId="321"/>
        </pc:sldMkLst>
        <pc:graphicFrameChg chg="del">
          <ac:chgData name="Gaurav Vikash" userId="50b41a7eddfcac1d" providerId="LiveId" clId="{1F2ECE85-9A12-8046-AFAB-1F9D1797F5CC}" dt="2024-03-25T08:34:25.669" v="7827" actId="21"/>
          <ac:graphicFrameMkLst>
            <pc:docMk/>
            <pc:sldMk cId="3108695939" sldId="321"/>
            <ac:graphicFrameMk id="3" creationId="{61B90431-4336-6DB3-7BD8-4370A8583351}"/>
          </ac:graphicFrameMkLst>
        </pc:graphicFrameChg>
      </pc:sldChg>
      <pc:sldChg chg="modSp del mod">
        <pc:chgData name="Gaurav Vikash" userId="50b41a7eddfcac1d" providerId="LiveId" clId="{1F2ECE85-9A12-8046-AFAB-1F9D1797F5CC}" dt="2024-03-19T01:02:20.116" v="273" actId="2696"/>
        <pc:sldMkLst>
          <pc:docMk/>
          <pc:sldMk cId="957667279" sldId="322"/>
        </pc:sldMkLst>
        <pc:spChg chg="mod">
          <ac:chgData name="Gaurav Vikash" userId="50b41a7eddfcac1d" providerId="LiveId" clId="{1F2ECE85-9A12-8046-AFAB-1F9D1797F5CC}" dt="2024-03-19T00:59:47.729" v="159" actId="20577"/>
          <ac:spMkLst>
            <pc:docMk/>
            <pc:sldMk cId="957667279" sldId="322"/>
            <ac:spMk id="2" creationId="{7FF445F0-6D23-4DCC-4101-4B33C969AFBF}"/>
          </ac:spMkLst>
        </pc:spChg>
      </pc:sldChg>
      <pc:sldChg chg="modNotesTx">
        <pc:chgData name="Gaurav Vikash" userId="50b41a7eddfcac1d" providerId="LiveId" clId="{1F2ECE85-9A12-8046-AFAB-1F9D1797F5CC}" dt="2024-03-25T06:39:01.490" v="4887"/>
        <pc:sldMkLst>
          <pc:docMk/>
          <pc:sldMk cId="2222479531" sldId="323"/>
        </pc:sldMkLst>
      </pc:sldChg>
      <pc:sldChg chg="addSp delSp modSp mod">
        <pc:chgData name="Gaurav Vikash" userId="50b41a7eddfcac1d" providerId="LiveId" clId="{1F2ECE85-9A12-8046-AFAB-1F9D1797F5CC}" dt="2024-03-25T08:45:11.139" v="7905" actId="21"/>
        <pc:sldMkLst>
          <pc:docMk/>
          <pc:sldMk cId="4253602406" sldId="324"/>
        </pc:sldMkLst>
        <pc:spChg chg="mod">
          <ac:chgData name="Gaurav Vikash" userId="50b41a7eddfcac1d" providerId="LiveId" clId="{1F2ECE85-9A12-8046-AFAB-1F9D1797F5CC}" dt="2024-03-25T08:42:59.145" v="7899" actId="20577"/>
          <ac:spMkLst>
            <pc:docMk/>
            <pc:sldMk cId="4253602406" sldId="324"/>
            <ac:spMk id="2" creationId="{7FF445F0-6D23-4DCC-4101-4B33C969AFBF}"/>
          </ac:spMkLst>
        </pc:spChg>
        <pc:picChg chg="add del mod">
          <ac:chgData name="Gaurav Vikash" userId="50b41a7eddfcac1d" providerId="LiveId" clId="{1F2ECE85-9A12-8046-AFAB-1F9D1797F5CC}" dt="2024-03-25T08:45:11.139" v="7905" actId="21"/>
          <ac:picMkLst>
            <pc:docMk/>
            <pc:sldMk cId="4253602406" sldId="324"/>
            <ac:picMk id="3" creationId="{D2BD97D7-34B5-AF0A-5514-4C613FCC7981}"/>
          </ac:picMkLst>
        </pc:picChg>
      </pc:sldChg>
      <pc:sldChg chg="del">
        <pc:chgData name="Gaurav Vikash" userId="50b41a7eddfcac1d" providerId="LiveId" clId="{1F2ECE85-9A12-8046-AFAB-1F9D1797F5CC}" dt="2024-03-19T01:02:54.359" v="274" actId="2696"/>
        <pc:sldMkLst>
          <pc:docMk/>
          <pc:sldMk cId="363185480" sldId="325"/>
        </pc:sldMkLst>
      </pc:sldChg>
      <pc:sldChg chg="del">
        <pc:chgData name="Gaurav Vikash" userId="50b41a7eddfcac1d" providerId="LiveId" clId="{1F2ECE85-9A12-8046-AFAB-1F9D1797F5CC}" dt="2024-03-19T01:02:55.038" v="275" actId="2696"/>
        <pc:sldMkLst>
          <pc:docMk/>
          <pc:sldMk cId="174630040" sldId="326"/>
        </pc:sldMkLst>
      </pc:sldChg>
      <pc:sldChg chg="addSp delSp modSp mod modNotesTx">
        <pc:chgData name="Gaurav Vikash" userId="50b41a7eddfcac1d" providerId="LiveId" clId="{1F2ECE85-9A12-8046-AFAB-1F9D1797F5CC}" dt="2024-03-25T08:46:50.796" v="7935" actId="14100"/>
        <pc:sldMkLst>
          <pc:docMk/>
          <pc:sldMk cId="2389545965" sldId="327"/>
        </pc:sldMkLst>
        <pc:spChg chg="add mod">
          <ac:chgData name="Gaurav Vikash" userId="50b41a7eddfcac1d" providerId="LiveId" clId="{1F2ECE85-9A12-8046-AFAB-1F9D1797F5CC}" dt="2024-03-25T08:45:33.106" v="7926" actId="20577"/>
          <ac:spMkLst>
            <pc:docMk/>
            <pc:sldMk cId="2389545965" sldId="327"/>
            <ac:spMk id="3" creationId="{24372BC0-CB90-5F6E-DE26-6393A0F6F50F}"/>
          </ac:spMkLst>
        </pc:spChg>
        <pc:spChg chg="del">
          <ac:chgData name="Gaurav Vikash" userId="50b41a7eddfcac1d" providerId="LiveId" clId="{1F2ECE85-9A12-8046-AFAB-1F9D1797F5CC}" dt="2024-03-25T08:45:05.014" v="7902" actId="478"/>
          <ac:spMkLst>
            <pc:docMk/>
            <pc:sldMk cId="2389545965" sldId="327"/>
            <ac:spMk id="4" creationId="{F7B80922-C00F-CA09-4FB4-1CEC9BCE0D38}"/>
          </ac:spMkLst>
        </pc:spChg>
        <pc:spChg chg="add del mod">
          <ac:chgData name="Gaurav Vikash" userId="50b41a7eddfcac1d" providerId="LiveId" clId="{1F2ECE85-9A12-8046-AFAB-1F9D1797F5CC}" dt="2024-03-25T08:46:39.328" v="7930" actId="478"/>
          <ac:spMkLst>
            <pc:docMk/>
            <pc:sldMk cId="2389545965" sldId="327"/>
            <ac:spMk id="5" creationId="{155C4851-7E15-E317-7CE3-9DDBDCB809E1}"/>
          </ac:spMkLst>
        </pc:spChg>
        <pc:spChg chg="del">
          <ac:chgData name="Gaurav Vikash" userId="50b41a7eddfcac1d" providerId="LiveId" clId="{1F2ECE85-9A12-8046-AFAB-1F9D1797F5CC}" dt="2024-03-25T08:45:06.872" v="7903" actId="478"/>
          <ac:spMkLst>
            <pc:docMk/>
            <pc:sldMk cId="2389545965" sldId="327"/>
            <ac:spMk id="6" creationId="{D3201664-0BB7-4CB4-705D-55B69478576D}"/>
          </ac:spMkLst>
        </pc:spChg>
        <pc:picChg chg="add del mod">
          <ac:chgData name="Gaurav Vikash" userId="50b41a7eddfcac1d" providerId="LiveId" clId="{1F2ECE85-9A12-8046-AFAB-1F9D1797F5CC}" dt="2024-03-25T08:46:37.782" v="7929" actId="478"/>
          <ac:picMkLst>
            <pc:docMk/>
            <pc:sldMk cId="2389545965" sldId="327"/>
            <ac:picMk id="2" creationId="{CBF81A9E-59D2-A596-B718-0D2E2E14D30E}"/>
          </ac:picMkLst>
        </pc:picChg>
        <pc:picChg chg="add mod">
          <ac:chgData name="Gaurav Vikash" userId="50b41a7eddfcac1d" providerId="LiveId" clId="{1F2ECE85-9A12-8046-AFAB-1F9D1797F5CC}" dt="2024-03-25T08:46:50.796" v="7935" actId="14100"/>
          <ac:picMkLst>
            <pc:docMk/>
            <pc:sldMk cId="2389545965" sldId="327"/>
            <ac:picMk id="7" creationId="{1B08F620-612F-734B-6407-D042262A6FAB}"/>
          </ac:picMkLst>
        </pc:picChg>
      </pc:sldChg>
      <pc:sldChg chg="addSp modSp mod modNotesTx">
        <pc:chgData name="Gaurav Vikash" userId="50b41a7eddfcac1d" providerId="LiveId" clId="{1F2ECE85-9A12-8046-AFAB-1F9D1797F5CC}" dt="2024-03-25T23:34:03.358" v="8987" actId="20577"/>
        <pc:sldMkLst>
          <pc:docMk/>
          <pc:sldMk cId="1811694194" sldId="328"/>
        </pc:sldMkLst>
        <pc:spChg chg="mod">
          <ac:chgData name="Gaurav Vikash" userId="50b41a7eddfcac1d" providerId="LiveId" clId="{1F2ECE85-9A12-8046-AFAB-1F9D1797F5CC}" dt="2024-03-19T01:56:28.281" v="871" actId="1076"/>
          <ac:spMkLst>
            <pc:docMk/>
            <pc:sldMk cId="1811694194" sldId="328"/>
            <ac:spMk id="2" creationId="{7FF445F0-6D23-4DCC-4101-4B33C969AFBF}"/>
          </ac:spMkLst>
        </pc:spChg>
        <pc:spChg chg="add mod">
          <ac:chgData name="Gaurav Vikash" userId="50b41a7eddfcac1d" providerId="LiveId" clId="{1F2ECE85-9A12-8046-AFAB-1F9D1797F5CC}" dt="2024-03-25T09:55:20.255" v="8008" actId="20577"/>
          <ac:spMkLst>
            <pc:docMk/>
            <pc:sldMk cId="1811694194" sldId="328"/>
            <ac:spMk id="3" creationId="{CB2718E1-F1DC-BAFA-1884-EC60538EFD84}"/>
          </ac:spMkLst>
        </pc:spChg>
        <pc:spChg chg="mod">
          <ac:chgData name="Gaurav Vikash" userId="50b41a7eddfcac1d" providerId="LiveId" clId="{1F2ECE85-9A12-8046-AFAB-1F9D1797F5CC}" dt="2024-03-19T01:21:04.544" v="525" actId="21"/>
          <ac:spMkLst>
            <pc:docMk/>
            <pc:sldMk cId="1811694194" sldId="328"/>
            <ac:spMk id="99" creationId="{00000000-0000-0000-0000-000000000000}"/>
          </ac:spMkLst>
        </pc:spChg>
        <pc:graphicFrameChg chg="add mod">
          <ac:chgData name="Gaurav Vikash" userId="50b41a7eddfcac1d" providerId="LiveId" clId="{1F2ECE85-9A12-8046-AFAB-1F9D1797F5CC}" dt="2024-03-19T01:32:31.771" v="661" actId="1076"/>
          <ac:graphicFrameMkLst>
            <pc:docMk/>
            <pc:sldMk cId="1811694194" sldId="328"/>
            <ac:graphicFrameMk id="4" creationId="{90FAE575-2E60-01B0-BAA2-2AD0554CE1FE}"/>
          </ac:graphicFrameMkLst>
        </pc:graphicFrameChg>
        <pc:graphicFrameChg chg="add mod">
          <ac:chgData name="Gaurav Vikash" userId="50b41a7eddfcac1d" providerId="LiveId" clId="{1F2ECE85-9A12-8046-AFAB-1F9D1797F5CC}" dt="2024-03-19T01:32:41.632" v="663" actId="14100"/>
          <ac:graphicFrameMkLst>
            <pc:docMk/>
            <pc:sldMk cId="1811694194" sldId="328"/>
            <ac:graphicFrameMk id="5" creationId="{B1680E24-7B08-0239-C0DB-C6E76F1B803F}"/>
          </ac:graphicFrameMkLst>
        </pc:graphicFrameChg>
      </pc:sldChg>
      <pc:sldChg chg="del">
        <pc:chgData name="Gaurav Vikash" userId="50b41a7eddfcac1d" providerId="LiveId" clId="{1F2ECE85-9A12-8046-AFAB-1F9D1797F5CC}" dt="2024-03-19T01:18:59.277" v="510" actId="2696"/>
        <pc:sldMkLst>
          <pc:docMk/>
          <pc:sldMk cId="3828937850" sldId="329"/>
        </pc:sldMkLst>
      </pc:sldChg>
      <pc:sldChg chg="del">
        <pc:chgData name="Gaurav Vikash" userId="50b41a7eddfcac1d" providerId="LiveId" clId="{1F2ECE85-9A12-8046-AFAB-1F9D1797F5CC}" dt="2024-03-19T01:33:09.005" v="670" actId="2696"/>
        <pc:sldMkLst>
          <pc:docMk/>
          <pc:sldMk cId="1994545402" sldId="330"/>
        </pc:sldMkLst>
      </pc:sldChg>
      <pc:sldChg chg="modSp del mod">
        <pc:chgData name="Gaurav Vikash" userId="50b41a7eddfcac1d" providerId="LiveId" clId="{1F2ECE85-9A12-8046-AFAB-1F9D1797F5CC}" dt="2024-03-19T01:21:25.960" v="538" actId="2696"/>
        <pc:sldMkLst>
          <pc:docMk/>
          <pc:sldMk cId="1902177057" sldId="331"/>
        </pc:sldMkLst>
        <pc:spChg chg="mod">
          <ac:chgData name="Gaurav Vikash" userId="50b41a7eddfcac1d" providerId="LiveId" clId="{1F2ECE85-9A12-8046-AFAB-1F9D1797F5CC}" dt="2024-03-19T01:19:34.196" v="517" actId="21"/>
          <ac:spMkLst>
            <pc:docMk/>
            <pc:sldMk cId="1902177057" sldId="331"/>
            <ac:spMk id="2" creationId="{7FF445F0-6D23-4DCC-4101-4B33C969AFBF}"/>
          </ac:spMkLst>
        </pc:spChg>
      </pc:sldChg>
      <pc:sldChg chg="modNotesTx">
        <pc:chgData name="Gaurav Vikash" userId="50b41a7eddfcac1d" providerId="LiveId" clId="{1F2ECE85-9A12-8046-AFAB-1F9D1797F5CC}" dt="2024-03-25T06:40:49.818" v="4894"/>
        <pc:sldMkLst>
          <pc:docMk/>
          <pc:sldMk cId="1627625138" sldId="332"/>
        </pc:sldMkLst>
      </pc:sldChg>
      <pc:sldChg chg="del">
        <pc:chgData name="Gaurav Vikash" userId="50b41a7eddfcac1d" providerId="LiveId" clId="{1F2ECE85-9A12-8046-AFAB-1F9D1797F5CC}" dt="2024-03-19T01:04:47.651" v="276" actId="2696"/>
        <pc:sldMkLst>
          <pc:docMk/>
          <pc:sldMk cId="4177206547" sldId="334"/>
        </pc:sldMkLst>
      </pc:sldChg>
      <pc:sldChg chg="del">
        <pc:chgData name="Gaurav Vikash" userId="50b41a7eddfcac1d" providerId="LiveId" clId="{1F2ECE85-9A12-8046-AFAB-1F9D1797F5CC}" dt="2024-03-19T01:04:48.127" v="277" actId="2696"/>
        <pc:sldMkLst>
          <pc:docMk/>
          <pc:sldMk cId="3090490199" sldId="335"/>
        </pc:sldMkLst>
      </pc:sldChg>
      <pc:sldChg chg="modSp mod">
        <pc:chgData name="Gaurav Vikash" userId="50b41a7eddfcac1d" providerId="LiveId" clId="{1F2ECE85-9A12-8046-AFAB-1F9D1797F5CC}" dt="2024-03-25T09:53:57.633" v="8004" actId="115"/>
        <pc:sldMkLst>
          <pc:docMk/>
          <pc:sldMk cId="2773334510" sldId="337"/>
        </pc:sldMkLst>
        <pc:spChg chg="mod">
          <ac:chgData name="Gaurav Vikash" userId="50b41a7eddfcac1d" providerId="LiveId" clId="{1F2ECE85-9A12-8046-AFAB-1F9D1797F5CC}" dt="2024-03-19T01:36:00.354" v="679" actId="1076"/>
          <ac:spMkLst>
            <pc:docMk/>
            <pc:sldMk cId="2773334510" sldId="337"/>
            <ac:spMk id="2" creationId="{7FF445F0-6D23-4DCC-4101-4B33C969AFBF}"/>
          </ac:spMkLst>
        </pc:spChg>
        <pc:spChg chg="mod">
          <ac:chgData name="Gaurav Vikash" userId="50b41a7eddfcac1d" providerId="LiveId" clId="{1F2ECE85-9A12-8046-AFAB-1F9D1797F5CC}" dt="2024-03-25T09:53:57.633" v="8004" actId="115"/>
          <ac:spMkLst>
            <pc:docMk/>
            <pc:sldMk cId="2773334510" sldId="337"/>
            <ac:spMk id="3" creationId="{06C38ACC-88E2-6DC5-9D1E-9A6ED0590B45}"/>
          </ac:spMkLst>
        </pc:spChg>
      </pc:sldChg>
      <pc:sldChg chg="ord">
        <pc:chgData name="Gaurav Vikash" userId="50b41a7eddfcac1d" providerId="LiveId" clId="{1F2ECE85-9A12-8046-AFAB-1F9D1797F5CC}" dt="2024-03-19T01:23:10.659" v="558" actId="20578"/>
        <pc:sldMkLst>
          <pc:docMk/>
          <pc:sldMk cId="3106258094" sldId="338"/>
        </pc:sldMkLst>
      </pc:sldChg>
      <pc:sldChg chg="modNotesTx">
        <pc:chgData name="Gaurav Vikash" userId="50b41a7eddfcac1d" providerId="LiveId" clId="{1F2ECE85-9A12-8046-AFAB-1F9D1797F5CC}" dt="2024-03-25T23:01:16.206" v="8164" actId="20577"/>
        <pc:sldMkLst>
          <pc:docMk/>
          <pc:sldMk cId="2400443695" sldId="350"/>
        </pc:sldMkLst>
      </pc:sldChg>
      <pc:sldChg chg="addSp delSp modSp add mod setBg delDesignElem modNotesTx">
        <pc:chgData name="Gaurav Vikash" userId="50b41a7eddfcac1d" providerId="LiveId" clId="{1F2ECE85-9A12-8046-AFAB-1F9D1797F5CC}" dt="2024-03-25T06:38:15.607" v="4885"/>
        <pc:sldMkLst>
          <pc:docMk/>
          <pc:sldMk cId="3623062166" sldId="351"/>
        </pc:sldMkLst>
        <pc:spChg chg="mod">
          <ac:chgData name="Gaurav Vikash" userId="50b41a7eddfcac1d" providerId="LiveId" clId="{1F2ECE85-9A12-8046-AFAB-1F9D1797F5CC}" dt="2024-03-19T01:08:22.846" v="304" actId="1076"/>
          <ac:spMkLst>
            <pc:docMk/>
            <pc:sldMk cId="3623062166" sldId="351"/>
            <ac:spMk id="7" creationId="{6ABE5F79-1CDE-C539-F2CD-1BDFA6260D58}"/>
          </ac:spMkLst>
        </pc:spChg>
        <pc:picChg chg="del">
          <ac:chgData name="Gaurav Vikash" userId="50b41a7eddfcac1d" providerId="LiveId" clId="{1F2ECE85-9A12-8046-AFAB-1F9D1797F5CC}" dt="2024-03-19T01:08:08.779" v="285" actId="478"/>
          <ac:picMkLst>
            <pc:docMk/>
            <pc:sldMk cId="3623062166" sldId="351"/>
            <ac:picMk id="2" creationId="{C2FE3170-BDA7-DCA5-92B6-55E206D5383C}"/>
          </ac:picMkLst>
        </pc:picChg>
        <pc:picChg chg="add mod">
          <ac:chgData name="Gaurav Vikash" userId="50b41a7eddfcac1d" providerId="LiveId" clId="{1F2ECE85-9A12-8046-AFAB-1F9D1797F5CC}" dt="2024-03-19T01:08:11.881" v="287" actId="1076"/>
          <ac:picMkLst>
            <pc:docMk/>
            <pc:sldMk cId="3623062166" sldId="351"/>
            <ac:picMk id="3" creationId="{74085DD8-09E6-EBB0-3073-DF15DD785C30}"/>
          </ac:picMkLst>
        </pc:picChg>
        <pc:cxnChg chg="del">
          <ac:chgData name="Gaurav Vikash" userId="50b41a7eddfcac1d" providerId="LiveId" clId="{1F2ECE85-9A12-8046-AFAB-1F9D1797F5CC}" dt="2024-03-19T01:08:03.311" v="284"/>
          <ac:cxnSpMkLst>
            <pc:docMk/>
            <pc:sldMk cId="3623062166" sldId="351"/>
            <ac:cxnSpMk id="105" creationId="{1503BFE4-729B-D9D0-C17B-501E6AF1127A}"/>
          </ac:cxnSpMkLst>
        </pc:cxnChg>
      </pc:sldChg>
      <pc:sldChg chg="addSp delSp modSp add mod">
        <pc:chgData name="Gaurav Vikash" userId="50b41a7eddfcac1d" providerId="LiveId" clId="{1F2ECE85-9A12-8046-AFAB-1F9D1797F5CC}" dt="2024-03-19T01:24:59.302" v="644" actId="1076"/>
        <pc:sldMkLst>
          <pc:docMk/>
          <pc:sldMk cId="27731468" sldId="352"/>
        </pc:sldMkLst>
        <pc:spChg chg="add mod">
          <ac:chgData name="Gaurav Vikash" userId="50b41a7eddfcac1d" providerId="LiveId" clId="{1F2ECE85-9A12-8046-AFAB-1F9D1797F5CC}" dt="2024-03-19T01:24:59.302" v="644" actId="1076"/>
          <ac:spMkLst>
            <pc:docMk/>
            <pc:sldMk cId="27731468" sldId="352"/>
            <ac:spMk id="2" creationId="{BDA17E02-6825-46B3-1FAD-306987BEFC0E}"/>
          </ac:spMkLst>
        </pc:spChg>
        <pc:spChg chg="del mod">
          <ac:chgData name="Gaurav Vikash" userId="50b41a7eddfcac1d" providerId="LiveId" clId="{1F2ECE85-9A12-8046-AFAB-1F9D1797F5CC}" dt="2024-03-19T01:24:54.716" v="642" actId="478"/>
          <ac:spMkLst>
            <pc:docMk/>
            <pc:sldMk cId="27731468" sldId="352"/>
            <ac:spMk id="4" creationId="{2FBDB582-4D55-FA0C-247D-09E7F4ABC60C}"/>
          </ac:spMkLst>
        </pc:spChg>
        <pc:spChg chg="del">
          <ac:chgData name="Gaurav Vikash" userId="50b41a7eddfcac1d" providerId="LiveId" clId="{1F2ECE85-9A12-8046-AFAB-1F9D1797F5CC}" dt="2024-03-19T01:23:46.914" v="584" actId="478"/>
          <ac:spMkLst>
            <pc:docMk/>
            <pc:sldMk cId="27731468" sldId="352"/>
            <ac:spMk id="5" creationId="{218756B7-A34F-E9B7-7F84-CD87A2E7387B}"/>
          </ac:spMkLst>
        </pc:spChg>
      </pc:sldChg>
      <pc:sldChg chg="modSp add mod">
        <pc:chgData name="Gaurav Vikash" userId="50b41a7eddfcac1d" providerId="LiveId" clId="{1F2ECE85-9A12-8046-AFAB-1F9D1797F5CC}" dt="2024-03-19T01:24:37.677" v="638" actId="14100"/>
        <pc:sldMkLst>
          <pc:docMk/>
          <pc:sldMk cId="274262820" sldId="353"/>
        </pc:sldMkLst>
        <pc:spChg chg="mod">
          <ac:chgData name="Gaurav Vikash" userId="50b41a7eddfcac1d" providerId="LiveId" clId="{1F2ECE85-9A12-8046-AFAB-1F9D1797F5CC}" dt="2024-03-19T01:24:37.677" v="638" actId="14100"/>
          <ac:spMkLst>
            <pc:docMk/>
            <pc:sldMk cId="274262820" sldId="353"/>
            <ac:spMk id="4" creationId="{2FBDB582-4D55-FA0C-247D-09E7F4ABC60C}"/>
          </ac:spMkLst>
        </pc:spChg>
      </pc:sldChg>
      <pc:sldChg chg="addSp delSp modSp new mod modAnim modNotesTx">
        <pc:chgData name="Gaurav Vikash" userId="50b41a7eddfcac1d" providerId="LiveId" clId="{1F2ECE85-9A12-8046-AFAB-1F9D1797F5CC}" dt="2024-03-25T23:03:38.261" v="8308" actId="20577"/>
        <pc:sldMkLst>
          <pc:docMk/>
          <pc:sldMk cId="1463996114" sldId="354"/>
        </pc:sldMkLst>
        <pc:spChg chg="del">
          <ac:chgData name="Gaurav Vikash" userId="50b41a7eddfcac1d" providerId="LiveId" clId="{1F2ECE85-9A12-8046-AFAB-1F9D1797F5CC}" dt="2024-03-19T01:41:54.735" v="705" actId="478"/>
          <ac:spMkLst>
            <pc:docMk/>
            <pc:sldMk cId="1463996114" sldId="354"/>
            <ac:spMk id="2" creationId="{559252C5-3864-6C3B-C78D-1087F4D86D34}"/>
          </ac:spMkLst>
        </pc:spChg>
        <pc:spChg chg="del">
          <ac:chgData name="Gaurav Vikash" userId="50b41a7eddfcac1d" providerId="LiveId" clId="{1F2ECE85-9A12-8046-AFAB-1F9D1797F5CC}" dt="2024-03-19T01:41:56.730" v="706" actId="478"/>
          <ac:spMkLst>
            <pc:docMk/>
            <pc:sldMk cId="1463996114" sldId="354"/>
            <ac:spMk id="3" creationId="{FDA0B895-D8AF-B90E-1FEA-C9D08646A5CF}"/>
          </ac:spMkLst>
        </pc:spChg>
        <pc:spChg chg="add del mod">
          <ac:chgData name="Gaurav Vikash" userId="50b41a7eddfcac1d" providerId="LiveId" clId="{1F2ECE85-9A12-8046-AFAB-1F9D1797F5CC}" dt="2024-03-19T01:44:51.093" v="749" actId="478"/>
          <ac:spMkLst>
            <pc:docMk/>
            <pc:sldMk cId="1463996114" sldId="354"/>
            <ac:spMk id="4" creationId="{D441488D-AD06-6AEF-7C8E-99277A88D2B5}"/>
          </ac:spMkLst>
        </pc:spChg>
        <pc:spChg chg="add mod">
          <ac:chgData name="Gaurav Vikash" userId="50b41a7eddfcac1d" providerId="LiveId" clId="{1F2ECE85-9A12-8046-AFAB-1F9D1797F5CC}" dt="2024-03-25T06:36:44.062" v="4801" actId="207"/>
          <ac:spMkLst>
            <pc:docMk/>
            <pc:sldMk cId="1463996114" sldId="354"/>
            <ac:spMk id="5" creationId="{C1CBCF35-865B-831F-3A8A-AFE0CBC542E4}"/>
          </ac:spMkLst>
        </pc:spChg>
        <pc:picChg chg="add del mod">
          <ac:chgData name="Gaurav Vikash" userId="50b41a7eddfcac1d" providerId="LiveId" clId="{1F2ECE85-9A12-8046-AFAB-1F9D1797F5CC}" dt="2024-03-19T01:42:27.855" v="709" actId="478"/>
          <ac:picMkLst>
            <pc:docMk/>
            <pc:sldMk cId="1463996114" sldId="354"/>
            <ac:picMk id="1026" creationId="{3FFB9454-2787-7641-FD1F-66253A8DA6A7}"/>
          </ac:picMkLst>
        </pc:picChg>
        <pc:picChg chg="add">
          <ac:chgData name="Gaurav Vikash" userId="50b41a7eddfcac1d" providerId="LiveId" clId="{1F2ECE85-9A12-8046-AFAB-1F9D1797F5CC}" dt="2024-03-19T01:42:43.660" v="710"/>
          <ac:picMkLst>
            <pc:docMk/>
            <pc:sldMk cId="1463996114" sldId="354"/>
            <ac:picMk id="1028" creationId="{CCD52172-3D08-8B4C-9477-297D17562512}"/>
          </ac:picMkLst>
        </pc:picChg>
        <pc:picChg chg="add mod">
          <ac:chgData name="Gaurav Vikash" userId="50b41a7eddfcac1d" providerId="LiveId" clId="{1F2ECE85-9A12-8046-AFAB-1F9D1797F5CC}" dt="2024-03-19T01:43:07.032" v="713"/>
          <ac:picMkLst>
            <pc:docMk/>
            <pc:sldMk cId="1463996114" sldId="354"/>
            <ac:picMk id="1030" creationId="{6F605393-6AB1-7763-F689-3B64C061BAE4}"/>
          </ac:picMkLst>
        </pc:picChg>
        <pc:picChg chg="add del">
          <ac:chgData name="Gaurav Vikash" userId="50b41a7eddfcac1d" providerId="LiveId" clId="{1F2ECE85-9A12-8046-AFAB-1F9D1797F5CC}" dt="2024-03-19T01:43:33.693" v="715" actId="478"/>
          <ac:picMkLst>
            <pc:docMk/>
            <pc:sldMk cId="1463996114" sldId="354"/>
            <ac:picMk id="1032" creationId="{0C965812-2268-E2A5-0C87-4EDA17235622}"/>
          </ac:picMkLst>
        </pc:picChg>
        <pc:picChg chg="add mod">
          <ac:chgData name="Gaurav Vikash" userId="50b41a7eddfcac1d" providerId="LiveId" clId="{1F2ECE85-9A12-8046-AFAB-1F9D1797F5CC}" dt="2024-03-19T01:45:45.836" v="775" actId="14100"/>
          <ac:picMkLst>
            <pc:docMk/>
            <pc:sldMk cId="1463996114" sldId="354"/>
            <ac:picMk id="1034" creationId="{BB308751-D2FE-865D-A9BA-12F6066B50F1}"/>
          </ac:picMkLst>
        </pc:picChg>
      </pc:sldChg>
      <pc:sldChg chg="addSp delSp modSp add mod modNotesTx">
        <pc:chgData name="Gaurav Vikash" userId="50b41a7eddfcac1d" providerId="LiveId" clId="{1F2ECE85-9A12-8046-AFAB-1F9D1797F5CC}" dt="2024-03-25T23:16:36.744" v="8864" actId="20577"/>
        <pc:sldMkLst>
          <pc:docMk/>
          <pc:sldMk cId="3847776656" sldId="355"/>
        </pc:sldMkLst>
        <pc:spChg chg="del mod">
          <ac:chgData name="Gaurav Vikash" userId="50b41a7eddfcac1d" providerId="LiveId" clId="{1F2ECE85-9A12-8046-AFAB-1F9D1797F5CC}" dt="2024-03-25T05:35:43.121" v="3337" actId="478"/>
          <ac:spMkLst>
            <pc:docMk/>
            <pc:sldMk cId="3847776656" sldId="355"/>
            <ac:spMk id="4" creationId="{18AC81E2-BEA8-7E0D-882D-8336F690CF5F}"/>
          </ac:spMkLst>
        </pc:spChg>
        <pc:spChg chg="add mod">
          <ac:chgData name="Gaurav Vikash" userId="50b41a7eddfcac1d" providerId="LiveId" clId="{1F2ECE85-9A12-8046-AFAB-1F9D1797F5CC}" dt="2024-03-25T05:39:11.195" v="3378" actId="20577"/>
          <ac:spMkLst>
            <pc:docMk/>
            <pc:sldMk cId="3847776656" sldId="355"/>
            <ac:spMk id="5" creationId="{0ADF8381-E1B3-021D-EEBE-4112058D05CE}"/>
          </ac:spMkLst>
        </pc:spChg>
        <pc:picChg chg="add mod">
          <ac:chgData name="Gaurav Vikash" userId="50b41a7eddfcac1d" providerId="LiveId" clId="{1F2ECE85-9A12-8046-AFAB-1F9D1797F5CC}" dt="2024-03-25T05:38:51.169" v="3350" actId="1076"/>
          <ac:picMkLst>
            <pc:docMk/>
            <pc:sldMk cId="3847776656" sldId="355"/>
            <ac:picMk id="2" creationId="{0D934E3C-A0BB-CEDC-F5AA-8083073D163F}"/>
          </ac:picMkLst>
        </pc:picChg>
        <pc:picChg chg="add mod">
          <ac:chgData name="Gaurav Vikash" userId="50b41a7eddfcac1d" providerId="LiveId" clId="{1F2ECE85-9A12-8046-AFAB-1F9D1797F5CC}" dt="2024-03-25T05:38:53.807" v="3351" actId="1076"/>
          <ac:picMkLst>
            <pc:docMk/>
            <pc:sldMk cId="3847776656" sldId="355"/>
            <ac:picMk id="3" creationId="{CB66019A-B516-0D74-CDE7-295D909553E4}"/>
          </ac:picMkLst>
        </pc:picChg>
        <pc:picChg chg="del">
          <ac:chgData name="Gaurav Vikash" userId="50b41a7eddfcac1d" providerId="LiveId" clId="{1F2ECE85-9A12-8046-AFAB-1F9D1797F5CC}" dt="2024-03-25T05:34:19.141" v="3318" actId="478"/>
          <ac:picMkLst>
            <pc:docMk/>
            <pc:sldMk cId="3847776656" sldId="355"/>
            <ac:picMk id="9" creationId="{EC9F289B-331D-17A0-5904-E440D01DFD70}"/>
          </ac:picMkLst>
        </pc:picChg>
      </pc:sldChg>
      <pc:sldChg chg="addSp delSp modSp add mod modNotesTx">
        <pc:chgData name="Gaurav Vikash" userId="50b41a7eddfcac1d" providerId="LiveId" clId="{1F2ECE85-9A12-8046-AFAB-1F9D1797F5CC}" dt="2024-03-25T23:17:51.945" v="8873" actId="20577"/>
        <pc:sldMkLst>
          <pc:docMk/>
          <pc:sldMk cId="3229409367" sldId="356"/>
        </pc:sldMkLst>
        <pc:spChg chg="add mod">
          <ac:chgData name="Gaurav Vikash" userId="50b41a7eddfcac1d" providerId="LiveId" clId="{1F2ECE85-9A12-8046-AFAB-1F9D1797F5CC}" dt="2024-03-25T05:39:28.403" v="3385" actId="20577"/>
          <ac:spMkLst>
            <pc:docMk/>
            <pc:sldMk cId="3229409367" sldId="356"/>
            <ac:spMk id="5" creationId="{F4DD700C-C43D-DC94-AA04-D2FD1A097756}"/>
          </ac:spMkLst>
        </pc:spChg>
        <pc:picChg chg="del">
          <ac:chgData name="Gaurav Vikash" userId="50b41a7eddfcac1d" providerId="LiveId" clId="{1F2ECE85-9A12-8046-AFAB-1F9D1797F5CC}" dt="2024-03-25T05:38:21.552" v="3343" actId="478"/>
          <ac:picMkLst>
            <pc:docMk/>
            <pc:sldMk cId="3229409367" sldId="356"/>
            <ac:picMk id="2" creationId="{0D934E3C-A0BB-CEDC-F5AA-8083073D163F}"/>
          </ac:picMkLst>
        </pc:picChg>
        <pc:picChg chg="del">
          <ac:chgData name="Gaurav Vikash" userId="50b41a7eddfcac1d" providerId="LiveId" clId="{1F2ECE85-9A12-8046-AFAB-1F9D1797F5CC}" dt="2024-03-25T05:38:22.640" v="3344" actId="478"/>
          <ac:picMkLst>
            <pc:docMk/>
            <pc:sldMk cId="3229409367" sldId="356"/>
            <ac:picMk id="3" creationId="{CB66019A-B516-0D74-CDE7-295D909553E4}"/>
          </ac:picMkLst>
        </pc:picChg>
        <pc:picChg chg="add mod">
          <ac:chgData name="Gaurav Vikash" userId="50b41a7eddfcac1d" providerId="LiveId" clId="{1F2ECE85-9A12-8046-AFAB-1F9D1797F5CC}" dt="2024-03-25T05:39:22.675" v="3381" actId="1076"/>
          <ac:picMkLst>
            <pc:docMk/>
            <pc:sldMk cId="3229409367" sldId="356"/>
            <ac:picMk id="4" creationId="{01A1FFA2-31C5-AF12-31C4-BA325C5FE110}"/>
          </ac:picMkLst>
        </pc:picChg>
      </pc:sldChg>
      <pc:sldChg chg="add del">
        <pc:chgData name="Gaurav Vikash" userId="50b41a7eddfcac1d" providerId="LiveId" clId="{1F2ECE85-9A12-8046-AFAB-1F9D1797F5CC}" dt="2024-03-25T05:38:24.624" v="3346"/>
        <pc:sldMkLst>
          <pc:docMk/>
          <pc:sldMk cId="2850154025" sldId="357"/>
        </pc:sldMkLst>
      </pc:sldChg>
      <pc:sldChg chg="delSp modSp new del mod">
        <pc:chgData name="Gaurav Vikash" userId="50b41a7eddfcac1d" providerId="LiveId" clId="{1F2ECE85-9A12-8046-AFAB-1F9D1797F5CC}" dt="2024-03-25T05:52:34.452" v="4468" actId="2696"/>
        <pc:sldMkLst>
          <pc:docMk/>
          <pc:sldMk cId="3052431870" sldId="357"/>
        </pc:sldMkLst>
        <pc:spChg chg="mod">
          <ac:chgData name="Gaurav Vikash" userId="50b41a7eddfcac1d" providerId="LiveId" clId="{1F2ECE85-9A12-8046-AFAB-1F9D1797F5CC}" dt="2024-03-25T05:50:51.726" v="4400" actId="1076"/>
          <ac:spMkLst>
            <pc:docMk/>
            <pc:sldMk cId="3052431870" sldId="357"/>
            <ac:spMk id="2" creationId="{38844E6E-CAA2-16D3-1229-3220FAF1C850}"/>
          </ac:spMkLst>
        </pc:spChg>
        <pc:spChg chg="del">
          <ac:chgData name="Gaurav Vikash" userId="50b41a7eddfcac1d" providerId="LiveId" clId="{1F2ECE85-9A12-8046-AFAB-1F9D1797F5CC}" dt="2024-03-25T05:49:53.381" v="4345" actId="478"/>
          <ac:spMkLst>
            <pc:docMk/>
            <pc:sldMk cId="3052431870" sldId="357"/>
            <ac:spMk id="3" creationId="{C26FDF83-B76A-7B97-6E58-F3A18A6FA721}"/>
          </ac:spMkLst>
        </pc:spChg>
      </pc:sldChg>
      <pc:sldChg chg="modSp add del mod">
        <pc:chgData name="Gaurav Vikash" userId="50b41a7eddfcac1d" providerId="LiveId" clId="{1F2ECE85-9A12-8046-AFAB-1F9D1797F5CC}" dt="2024-03-25T05:52:34.990" v="4469" actId="2696"/>
        <pc:sldMkLst>
          <pc:docMk/>
          <pc:sldMk cId="650985036" sldId="358"/>
        </pc:sldMkLst>
        <pc:spChg chg="mod">
          <ac:chgData name="Gaurav Vikash" userId="50b41a7eddfcac1d" providerId="LiveId" clId="{1F2ECE85-9A12-8046-AFAB-1F9D1797F5CC}" dt="2024-03-25T05:51:23.799" v="4439" actId="1076"/>
          <ac:spMkLst>
            <pc:docMk/>
            <pc:sldMk cId="650985036" sldId="358"/>
            <ac:spMk id="2" creationId="{38844E6E-CAA2-16D3-1229-3220FAF1C850}"/>
          </ac:spMkLst>
        </pc:spChg>
      </pc:sldChg>
      <pc:sldChg chg="modSp add mod modNotesTx">
        <pc:chgData name="Gaurav Vikash" userId="50b41a7eddfcac1d" providerId="LiveId" clId="{1F2ECE85-9A12-8046-AFAB-1F9D1797F5CC}" dt="2024-03-25T06:05:59.109" v="4695" actId="20577"/>
        <pc:sldMkLst>
          <pc:docMk/>
          <pc:sldMk cId="2466369922" sldId="359"/>
        </pc:sldMkLst>
        <pc:spChg chg="mod">
          <ac:chgData name="Gaurav Vikash" userId="50b41a7eddfcac1d" providerId="LiveId" clId="{1F2ECE85-9A12-8046-AFAB-1F9D1797F5CC}" dt="2024-03-25T06:05:59.109" v="4695" actId="20577"/>
          <ac:spMkLst>
            <pc:docMk/>
            <pc:sldMk cId="2466369922" sldId="359"/>
            <ac:spMk id="2" creationId="{38844E6E-CAA2-16D3-1229-3220FAF1C850}"/>
          </ac:spMkLst>
        </pc:spChg>
      </pc:sldChg>
      <pc:sldChg chg="add modNotesTx">
        <pc:chgData name="Gaurav Vikash" userId="50b41a7eddfcac1d" providerId="LiveId" clId="{1F2ECE85-9A12-8046-AFAB-1F9D1797F5CC}" dt="2024-03-25T06:05:49.045" v="4683" actId="20577"/>
        <pc:sldMkLst>
          <pc:docMk/>
          <pc:sldMk cId="2328295645" sldId="360"/>
        </pc:sldMkLst>
      </pc:sldChg>
      <pc:sldChg chg="modSp new del mod">
        <pc:chgData name="Gaurav Vikash" userId="50b41a7eddfcac1d" providerId="LiveId" clId="{1F2ECE85-9A12-8046-AFAB-1F9D1797F5CC}" dt="2024-03-25T06:14:04.235" v="4772" actId="2696"/>
        <pc:sldMkLst>
          <pc:docMk/>
          <pc:sldMk cId="581798622" sldId="361"/>
        </pc:sldMkLst>
        <pc:spChg chg="mod">
          <ac:chgData name="Gaurav Vikash" userId="50b41a7eddfcac1d" providerId="LiveId" clId="{1F2ECE85-9A12-8046-AFAB-1F9D1797F5CC}" dt="2024-03-25T06:13:56.864" v="4770" actId="27636"/>
          <ac:spMkLst>
            <pc:docMk/>
            <pc:sldMk cId="581798622" sldId="361"/>
            <ac:spMk id="3" creationId="{32FA49F1-702E-98ED-DF3D-9BF10FA76E79}"/>
          </ac:spMkLst>
        </pc:spChg>
      </pc:sldChg>
      <pc:sldChg chg="modSp new del mod">
        <pc:chgData name="Gaurav Vikash" userId="50b41a7eddfcac1d" providerId="LiveId" clId="{1F2ECE85-9A12-8046-AFAB-1F9D1797F5CC}" dt="2024-03-25T06:12:35.100" v="4758" actId="2696"/>
        <pc:sldMkLst>
          <pc:docMk/>
          <pc:sldMk cId="655581106" sldId="361"/>
        </pc:sldMkLst>
        <pc:spChg chg="mod">
          <ac:chgData name="Gaurav Vikash" userId="50b41a7eddfcac1d" providerId="LiveId" clId="{1F2ECE85-9A12-8046-AFAB-1F9D1797F5CC}" dt="2024-03-25T06:12:13.182" v="4757" actId="27636"/>
          <ac:spMkLst>
            <pc:docMk/>
            <pc:sldMk cId="655581106" sldId="361"/>
            <ac:spMk id="3" creationId="{964AE30E-F697-3867-75E1-1C389900F950}"/>
          </ac:spMkLst>
        </pc:spChg>
      </pc:sldChg>
      <pc:sldChg chg="addSp delSp modSp add mod modNotesTx">
        <pc:chgData name="Gaurav Vikash" userId="50b41a7eddfcac1d" providerId="LiveId" clId="{1F2ECE85-9A12-8046-AFAB-1F9D1797F5CC}" dt="2024-03-25T23:09:41.123" v="8341" actId="20577"/>
        <pc:sldMkLst>
          <pc:docMk/>
          <pc:sldMk cId="1382653702" sldId="361"/>
        </pc:sldMkLst>
        <pc:spChg chg="add mod">
          <ac:chgData name="Gaurav Vikash" userId="50b41a7eddfcac1d" providerId="LiveId" clId="{1F2ECE85-9A12-8046-AFAB-1F9D1797F5CC}" dt="2024-03-25T07:06:26.556" v="5946" actId="1076"/>
          <ac:spMkLst>
            <pc:docMk/>
            <pc:sldMk cId="1382653702" sldId="361"/>
            <ac:spMk id="5" creationId="{9F4E2869-7515-C1E1-7278-03CF8FF361E3}"/>
          </ac:spMkLst>
        </pc:spChg>
        <pc:spChg chg="add mod">
          <ac:chgData name="Gaurav Vikash" userId="50b41a7eddfcac1d" providerId="LiveId" clId="{1F2ECE85-9A12-8046-AFAB-1F9D1797F5CC}" dt="2024-03-25T07:06:26.556" v="5946" actId="1076"/>
          <ac:spMkLst>
            <pc:docMk/>
            <pc:sldMk cId="1382653702" sldId="361"/>
            <ac:spMk id="6" creationId="{4651245C-DDFA-4562-F11F-3E2200DD4A9A}"/>
          </ac:spMkLst>
        </pc:spChg>
        <pc:spChg chg="add del mod">
          <ac:chgData name="Gaurav Vikash" userId="50b41a7eddfcac1d" providerId="LiveId" clId="{1F2ECE85-9A12-8046-AFAB-1F9D1797F5CC}" dt="2024-03-25T07:06:42.372" v="5949" actId="478"/>
          <ac:spMkLst>
            <pc:docMk/>
            <pc:sldMk cId="1382653702" sldId="361"/>
            <ac:spMk id="9" creationId="{617C9DDF-C36A-C686-EBF1-7CCCE0ACC585}"/>
          </ac:spMkLst>
        </pc:spChg>
        <pc:spChg chg="add mod">
          <ac:chgData name="Gaurav Vikash" userId="50b41a7eddfcac1d" providerId="LiveId" clId="{1F2ECE85-9A12-8046-AFAB-1F9D1797F5CC}" dt="2024-03-25T07:07:03.151" v="5958" actId="1076"/>
          <ac:spMkLst>
            <pc:docMk/>
            <pc:sldMk cId="1382653702" sldId="361"/>
            <ac:spMk id="10" creationId="{BF1D8E73-0F53-C576-7AB6-18432CAB438A}"/>
          </ac:spMkLst>
        </pc:spChg>
        <pc:spChg chg="del">
          <ac:chgData name="Gaurav Vikash" userId="50b41a7eddfcac1d" providerId="LiveId" clId="{1F2ECE85-9A12-8046-AFAB-1F9D1797F5CC}" dt="2024-03-25T06:51:11.740" v="5145" actId="478"/>
          <ac:spMkLst>
            <pc:docMk/>
            <pc:sldMk cId="1382653702" sldId="361"/>
            <ac:spMk id="20" creationId="{A4629991-8AF3-2719-C20C-F0C5F56B12DF}"/>
          </ac:spMkLst>
        </pc:spChg>
        <pc:spChg chg="del">
          <ac:chgData name="Gaurav Vikash" userId="50b41a7eddfcac1d" providerId="LiveId" clId="{1F2ECE85-9A12-8046-AFAB-1F9D1797F5CC}" dt="2024-03-25T06:51:11.740" v="5145" actId="478"/>
          <ac:spMkLst>
            <pc:docMk/>
            <pc:sldMk cId="1382653702" sldId="361"/>
            <ac:spMk id="21" creationId="{43729298-31A5-8EF1-9981-9EF967623B20}"/>
          </ac:spMkLst>
        </pc:spChg>
        <pc:spChg chg="del">
          <ac:chgData name="Gaurav Vikash" userId="50b41a7eddfcac1d" providerId="LiveId" clId="{1F2ECE85-9A12-8046-AFAB-1F9D1797F5CC}" dt="2024-03-25T06:51:11.740" v="5145" actId="478"/>
          <ac:spMkLst>
            <pc:docMk/>
            <pc:sldMk cId="1382653702" sldId="361"/>
            <ac:spMk id="22" creationId="{8CCE4581-4974-6F87-EF01-2AFB1C08CCCD}"/>
          </ac:spMkLst>
        </pc:spChg>
        <pc:spChg chg="del">
          <ac:chgData name="Gaurav Vikash" userId="50b41a7eddfcac1d" providerId="LiveId" clId="{1F2ECE85-9A12-8046-AFAB-1F9D1797F5CC}" dt="2024-03-25T06:51:11.740" v="5145" actId="478"/>
          <ac:spMkLst>
            <pc:docMk/>
            <pc:sldMk cId="1382653702" sldId="361"/>
            <ac:spMk id="23" creationId="{28D64548-28E7-3C66-F546-A7D54D71910A}"/>
          </ac:spMkLst>
        </pc:spChg>
        <pc:spChg chg="del">
          <ac:chgData name="Gaurav Vikash" userId="50b41a7eddfcac1d" providerId="LiveId" clId="{1F2ECE85-9A12-8046-AFAB-1F9D1797F5CC}" dt="2024-03-25T06:51:11.740" v="5145" actId="478"/>
          <ac:spMkLst>
            <pc:docMk/>
            <pc:sldMk cId="1382653702" sldId="361"/>
            <ac:spMk id="24" creationId="{830856CD-A085-A2F2-027A-36CAA54C812C}"/>
          </ac:spMkLst>
        </pc:spChg>
        <pc:spChg chg="del">
          <ac:chgData name="Gaurav Vikash" userId="50b41a7eddfcac1d" providerId="LiveId" clId="{1F2ECE85-9A12-8046-AFAB-1F9D1797F5CC}" dt="2024-03-25T06:51:11.740" v="5145" actId="478"/>
          <ac:spMkLst>
            <pc:docMk/>
            <pc:sldMk cId="1382653702" sldId="361"/>
            <ac:spMk id="25" creationId="{23A86831-5D41-802C-2227-524A86B6EF5B}"/>
          </ac:spMkLst>
        </pc:spChg>
        <pc:spChg chg="del">
          <ac:chgData name="Gaurav Vikash" userId="50b41a7eddfcac1d" providerId="LiveId" clId="{1F2ECE85-9A12-8046-AFAB-1F9D1797F5CC}" dt="2024-03-25T06:51:11.740" v="5145" actId="478"/>
          <ac:spMkLst>
            <pc:docMk/>
            <pc:sldMk cId="1382653702" sldId="361"/>
            <ac:spMk id="26" creationId="{778CB227-37A9-4803-B86B-FF0883272F17}"/>
          </ac:spMkLst>
        </pc:spChg>
        <pc:spChg chg="del">
          <ac:chgData name="Gaurav Vikash" userId="50b41a7eddfcac1d" providerId="LiveId" clId="{1F2ECE85-9A12-8046-AFAB-1F9D1797F5CC}" dt="2024-03-25T06:51:11.740" v="5145" actId="478"/>
          <ac:spMkLst>
            <pc:docMk/>
            <pc:sldMk cId="1382653702" sldId="361"/>
            <ac:spMk id="27" creationId="{C68F692C-B111-0428-9A21-AAD21324C117}"/>
          </ac:spMkLst>
        </pc:spChg>
        <pc:spChg chg="del">
          <ac:chgData name="Gaurav Vikash" userId="50b41a7eddfcac1d" providerId="LiveId" clId="{1F2ECE85-9A12-8046-AFAB-1F9D1797F5CC}" dt="2024-03-25T06:51:11.740" v="5145" actId="478"/>
          <ac:spMkLst>
            <pc:docMk/>
            <pc:sldMk cId="1382653702" sldId="361"/>
            <ac:spMk id="28" creationId="{2B1E4891-AFF6-1B67-2501-B129B669CFC5}"/>
          </ac:spMkLst>
        </pc:spChg>
        <pc:spChg chg="del">
          <ac:chgData name="Gaurav Vikash" userId="50b41a7eddfcac1d" providerId="LiveId" clId="{1F2ECE85-9A12-8046-AFAB-1F9D1797F5CC}" dt="2024-03-25T06:51:11.740" v="5145" actId="478"/>
          <ac:spMkLst>
            <pc:docMk/>
            <pc:sldMk cId="1382653702" sldId="361"/>
            <ac:spMk id="29" creationId="{DD424EE7-124C-A39E-9850-C04088488BD4}"/>
          </ac:spMkLst>
        </pc:spChg>
        <pc:graphicFrameChg chg="add mod modGraphic">
          <ac:chgData name="Gaurav Vikash" userId="50b41a7eddfcac1d" providerId="LiveId" clId="{1F2ECE85-9A12-8046-AFAB-1F9D1797F5CC}" dt="2024-03-25T07:05:58.572" v="5944" actId="14100"/>
          <ac:graphicFrameMkLst>
            <pc:docMk/>
            <pc:sldMk cId="1382653702" sldId="361"/>
            <ac:graphicFrameMk id="2" creationId="{0B9DF901-A0CE-81A0-616D-B4FE885DA963}"/>
          </ac:graphicFrameMkLst>
        </pc:graphicFrameChg>
        <pc:picChg chg="del">
          <ac:chgData name="Gaurav Vikash" userId="50b41a7eddfcac1d" providerId="LiveId" clId="{1F2ECE85-9A12-8046-AFAB-1F9D1797F5CC}" dt="2024-03-25T06:51:11.740" v="5145" actId="478"/>
          <ac:picMkLst>
            <pc:docMk/>
            <pc:sldMk cId="1382653702" sldId="361"/>
            <ac:picMk id="30" creationId="{17CBAE85-D71B-853C-1076-02F154EBE506}"/>
          </ac:picMkLst>
        </pc:picChg>
        <pc:picChg chg="del">
          <ac:chgData name="Gaurav Vikash" userId="50b41a7eddfcac1d" providerId="LiveId" clId="{1F2ECE85-9A12-8046-AFAB-1F9D1797F5CC}" dt="2024-03-25T06:51:11.740" v="5145" actId="478"/>
          <ac:picMkLst>
            <pc:docMk/>
            <pc:sldMk cId="1382653702" sldId="361"/>
            <ac:picMk id="31" creationId="{1E2FAA95-0AB5-788D-C2F9-909B4BD6A8C5}"/>
          </ac:picMkLst>
        </pc:picChg>
        <pc:picChg chg="del">
          <ac:chgData name="Gaurav Vikash" userId="50b41a7eddfcac1d" providerId="LiveId" clId="{1F2ECE85-9A12-8046-AFAB-1F9D1797F5CC}" dt="2024-03-25T06:51:11.740" v="5145" actId="478"/>
          <ac:picMkLst>
            <pc:docMk/>
            <pc:sldMk cId="1382653702" sldId="361"/>
            <ac:picMk id="33" creationId="{4F4DB037-FBDC-3723-158F-8DDFF871BDE1}"/>
          </ac:picMkLst>
        </pc:picChg>
        <pc:picChg chg="del">
          <ac:chgData name="Gaurav Vikash" userId="50b41a7eddfcac1d" providerId="LiveId" clId="{1F2ECE85-9A12-8046-AFAB-1F9D1797F5CC}" dt="2024-03-25T06:51:11.740" v="5145" actId="478"/>
          <ac:picMkLst>
            <pc:docMk/>
            <pc:sldMk cId="1382653702" sldId="361"/>
            <ac:picMk id="34" creationId="{A84A2F64-5832-3D11-2D60-4FADDD7E6A75}"/>
          </ac:picMkLst>
        </pc:picChg>
        <pc:picChg chg="del">
          <ac:chgData name="Gaurav Vikash" userId="50b41a7eddfcac1d" providerId="LiveId" clId="{1F2ECE85-9A12-8046-AFAB-1F9D1797F5CC}" dt="2024-03-25T06:51:11.740" v="5145" actId="478"/>
          <ac:picMkLst>
            <pc:docMk/>
            <pc:sldMk cId="1382653702" sldId="361"/>
            <ac:picMk id="35" creationId="{CB4361A1-75D8-A26E-48FF-BC86CDD834DC}"/>
          </ac:picMkLst>
        </pc:picChg>
        <pc:cxnChg chg="add mod">
          <ac:chgData name="Gaurav Vikash" userId="50b41a7eddfcac1d" providerId="LiveId" clId="{1F2ECE85-9A12-8046-AFAB-1F9D1797F5CC}" dt="2024-03-25T07:06:26.556" v="5946" actId="1076"/>
          <ac:cxnSpMkLst>
            <pc:docMk/>
            <pc:sldMk cId="1382653702" sldId="361"/>
            <ac:cxnSpMk id="4" creationId="{109CC079-C957-61DE-318B-5ECEBDB6C8D3}"/>
          </ac:cxnSpMkLst>
        </pc:cxnChg>
      </pc:sldChg>
      <pc:sldChg chg="addSp delSp modSp add del mod modNotesTx">
        <pc:chgData name="Gaurav Vikash" userId="50b41a7eddfcac1d" providerId="LiveId" clId="{1F2ECE85-9A12-8046-AFAB-1F9D1797F5CC}" dt="2024-03-25T07:40:43.626" v="6763" actId="2696"/>
        <pc:sldMkLst>
          <pc:docMk/>
          <pc:sldMk cId="652716220" sldId="362"/>
        </pc:sldMkLst>
        <pc:spChg chg="del">
          <ac:chgData name="Gaurav Vikash" userId="50b41a7eddfcac1d" providerId="LiveId" clId="{1F2ECE85-9A12-8046-AFAB-1F9D1797F5CC}" dt="2024-03-25T07:38:52.651" v="6751" actId="478"/>
          <ac:spMkLst>
            <pc:docMk/>
            <pc:sldMk cId="652716220" sldId="362"/>
            <ac:spMk id="4" creationId="{18AC81E2-BEA8-7E0D-882D-8336F690CF5F}"/>
          </ac:spMkLst>
        </pc:spChg>
        <pc:picChg chg="del">
          <ac:chgData name="Gaurav Vikash" userId="50b41a7eddfcac1d" providerId="LiveId" clId="{1F2ECE85-9A12-8046-AFAB-1F9D1797F5CC}" dt="2024-03-25T07:33:19.630" v="6747" actId="478"/>
          <ac:picMkLst>
            <pc:docMk/>
            <pc:sldMk cId="652716220" sldId="362"/>
            <ac:picMk id="9" creationId="{EC9F289B-331D-17A0-5904-E440D01DFD70}"/>
          </ac:picMkLst>
        </pc:picChg>
        <pc:picChg chg="add del mod">
          <ac:chgData name="Gaurav Vikash" userId="50b41a7eddfcac1d" providerId="LiveId" clId="{1F2ECE85-9A12-8046-AFAB-1F9D1797F5CC}" dt="2024-03-25T07:39:23.040" v="6755" actId="21"/>
          <ac:picMkLst>
            <pc:docMk/>
            <pc:sldMk cId="652716220" sldId="362"/>
            <ac:picMk id="1026" creationId="{7AEF8151-DB69-D854-8B98-932FFA146445}"/>
          </ac:picMkLst>
        </pc:picChg>
      </pc:sldChg>
      <pc:sldChg chg="delSp modSp add del mod">
        <pc:chgData name="Gaurav Vikash" userId="50b41a7eddfcac1d" providerId="LiveId" clId="{1F2ECE85-9A12-8046-AFAB-1F9D1797F5CC}" dt="2024-03-25T08:06:18.542" v="7369" actId="2696"/>
        <pc:sldMkLst>
          <pc:docMk/>
          <pc:sldMk cId="3755549152" sldId="362"/>
        </pc:sldMkLst>
        <pc:spChg chg="del mod">
          <ac:chgData name="Gaurav Vikash" userId="50b41a7eddfcac1d" providerId="LiveId" clId="{1F2ECE85-9A12-8046-AFAB-1F9D1797F5CC}" dt="2024-03-25T08:05:38.233" v="7361"/>
          <ac:spMkLst>
            <pc:docMk/>
            <pc:sldMk cId="3755549152" sldId="362"/>
            <ac:spMk id="98" creationId="{00000000-0000-0000-0000-000000000000}"/>
          </ac:spMkLst>
        </pc:spChg>
      </pc:sldChg>
      <pc:sldChg chg="addSp delSp modSp add mod modNotesTx">
        <pc:chgData name="Gaurav Vikash" userId="50b41a7eddfcac1d" providerId="LiveId" clId="{1F2ECE85-9A12-8046-AFAB-1F9D1797F5CC}" dt="2024-03-25T23:22:53.687" v="8959" actId="20577"/>
        <pc:sldMkLst>
          <pc:docMk/>
          <pc:sldMk cId="3990932902" sldId="363"/>
        </pc:sldMkLst>
        <pc:spChg chg="del mod">
          <ac:chgData name="Gaurav Vikash" userId="50b41a7eddfcac1d" providerId="LiveId" clId="{1F2ECE85-9A12-8046-AFAB-1F9D1797F5CC}" dt="2024-03-25T07:58:21.748" v="7067" actId="478"/>
          <ac:spMkLst>
            <pc:docMk/>
            <pc:sldMk cId="3990932902" sldId="363"/>
            <ac:spMk id="98" creationId="{00000000-0000-0000-0000-000000000000}"/>
          </ac:spMkLst>
        </pc:spChg>
        <pc:graphicFrameChg chg="add mod">
          <ac:chgData name="Gaurav Vikash" userId="50b41a7eddfcac1d" providerId="LiveId" clId="{1F2ECE85-9A12-8046-AFAB-1F9D1797F5CC}" dt="2024-03-25T08:14:47.059" v="7424" actId="1076"/>
          <ac:graphicFrameMkLst>
            <pc:docMk/>
            <pc:sldMk cId="3990932902" sldId="363"/>
            <ac:graphicFrameMk id="2" creationId="{953D3AA3-E15C-9BCF-993D-7E36712C24F8}"/>
          </ac:graphicFrameMkLst>
        </pc:graphicFrameChg>
      </pc:sldChg>
      <pc:sldChg chg="add">
        <pc:chgData name="Gaurav Vikash" userId="50b41a7eddfcac1d" providerId="LiveId" clId="{1F2ECE85-9A12-8046-AFAB-1F9D1797F5CC}" dt="2024-03-25T08:45:01.920" v="7901"/>
        <pc:sldMkLst>
          <pc:docMk/>
          <pc:sldMk cId="3722008772" sldId="364"/>
        </pc:sldMkLst>
      </pc:sldChg>
      <pc:sldChg chg="addSp delSp modSp add mod">
        <pc:chgData name="Gaurav Vikash" userId="50b41a7eddfcac1d" providerId="LiveId" clId="{1F2ECE85-9A12-8046-AFAB-1F9D1797F5CC}" dt="2024-03-25T09:43:14.436" v="7964" actId="1076"/>
        <pc:sldMkLst>
          <pc:docMk/>
          <pc:sldMk cId="3562129668" sldId="365"/>
        </pc:sldMkLst>
        <pc:spChg chg="mod">
          <ac:chgData name="Gaurav Vikash" userId="50b41a7eddfcac1d" providerId="LiveId" clId="{1F2ECE85-9A12-8046-AFAB-1F9D1797F5CC}" dt="2024-03-25T08:51:31.104" v="7946" actId="1076"/>
          <ac:spMkLst>
            <pc:docMk/>
            <pc:sldMk cId="3562129668" sldId="365"/>
            <ac:spMk id="3" creationId="{24372BC0-CB90-5F6E-DE26-6393A0F6F50F}"/>
          </ac:spMkLst>
        </pc:spChg>
        <pc:picChg chg="add del mod">
          <ac:chgData name="Gaurav Vikash" userId="50b41a7eddfcac1d" providerId="LiveId" clId="{1F2ECE85-9A12-8046-AFAB-1F9D1797F5CC}" dt="2024-03-25T09:42:43.554" v="7954" actId="478"/>
          <ac:picMkLst>
            <pc:docMk/>
            <pc:sldMk cId="3562129668" sldId="365"/>
            <ac:picMk id="4" creationId="{E4347E37-5752-6D2C-4115-A0316D5B10A7}"/>
          </ac:picMkLst>
        </pc:picChg>
        <pc:picChg chg="del">
          <ac:chgData name="Gaurav Vikash" userId="50b41a7eddfcac1d" providerId="LiveId" clId="{1F2ECE85-9A12-8046-AFAB-1F9D1797F5CC}" dt="2024-03-25T08:51:09.262" v="7937" actId="478"/>
          <ac:picMkLst>
            <pc:docMk/>
            <pc:sldMk cId="3562129668" sldId="365"/>
            <ac:picMk id="7" creationId="{1B08F620-612F-734B-6407-D042262A6FAB}"/>
          </ac:picMkLst>
        </pc:picChg>
        <pc:picChg chg="add mod">
          <ac:chgData name="Gaurav Vikash" userId="50b41a7eddfcac1d" providerId="LiveId" clId="{1F2ECE85-9A12-8046-AFAB-1F9D1797F5CC}" dt="2024-03-25T09:43:14.436" v="7964" actId="1076"/>
          <ac:picMkLst>
            <pc:docMk/>
            <pc:sldMk cId="3562129668" sldId="365"/>
            <ac:picMk id="10" creationId="{5B020654-4D9E-7F67-FC30-008DE3E88993}"/>
          </ac:picMkLst>
        </pc:picChg>
        <pc:cxnChg chg="add del mod">
          <ac:chgData name="Gaurav Vikash" userId="50b41a7eddfcac1d" providerId="LiveId" clId="{1F2ECE85-9A12-8046-AFAB-1F9D1797F5CC}" dt="2024-03-25T09:42:58.590" v="7957" actId="478"/>
          <ac:cxnSpMkLst>
            <pc:docMk/>
            <pc:sldMk cId="3562129668" sldId="365"/>
            <ac:cxnSpMk id="6" creationId="{F0568842-04EF-7D99-8F0E-260F17A9803D}"/>
          </ac:cxnSpMkLst>
        </pc:cxnChg>
      </pc:sldChg>
    </pc:docChg>
  </pc:docChgLst>
  <pc:docChgLst>
    <pc:chgData name="Gaurav Vikash" userId="50b41a7eddfcac1d" providerId="LiveId" clId="{CFE5FC21-51FC-884A-9891-92F7C91B51DE}"/>
    <pc:docChg chg="modSld">
      <pc:chgData name="Gaurav Vikash" userId="50b41a7eddfcac1d" providerId="LiveId" clId="{CFE5FC21-51FC-884A-9891-92F7C91B51DE}" dt="2023-12-11T23:48:57.069" v="22" actId="20577"/>
      <pc:docMkLst>
        <pc:docMk/>
      </pc:docMkLst>
      <pc:sldChg chg="modSp mod">
        <pc:chgData name="Gaurav Vikash" userId="50b41a7eddfcac1d" providerId="LiveId" clId="{CFE5FC21-51FC-884A-9891-92F7C91B51DE}" dt="2023-12-11T23:48:57.069" v="22" actId="20577"/>
        <pc:sldMkLst>
          <pc:docMk/>
          <pc:sldMk cId="2642694220" sldId="300"/>
        </pc:sldMkLst>
        <pc:spChg chg="mod">
          <ac:chgData name="Gaurav Vikash" userId="50b41a7eddfcac1d" providerId="LiveId" clId="{CFE5FC21-51FC-884A-9891-92F7C91B51DE}" dt="2023-12-11T23:48:57.069" v="22" actId="20577"/>
          <ac:spMkLst>
            <pc:docMk/>
            <pc:sldMk cId="2642694220" sldId="300"/>
            <ac:spMk id="98" creationId="{00000000-0000-0000-0000-000000000000}"/>
          </ac:spMkLst>
        </pc:spChg>
      </pc:sldChg>
    </pc:docChg>
  </pc:docChgLst>
  <pc:docChgLst>
    <pc:chgData name="Gaurav Vikash" userId="50b41a7eddfcac1d" providerId="LiveId" clId="{B7165A8C-AF80-1D46-91B6-3CD5420C716F}"/>
    <pc:docChg chg="custSel modSld">
      <pc:chgData name="Gaurav Vikash" userId="50b41a7eddfcac1d" providerId="LiveId" clId="{B7165A8C-AF80-1D46-91B6-3CD5420C716F}" dt="2023-10-15T09:07:34.002" v="965" actId="108"/>
      <pc:docMkLst>
        <pc:docMk/>
      </pc:docMkLst>
      <pc:sldChg chg="modNotesTx">
        <pc:chgData name="Gaurav Vikash" userId="50b41a7eddfcac1d" providerId="LiveId" clId="{B7165A8C-AF80-1D46-91B6-3CD5420C716F}" dt="2023-10-15T08:09:53.283" v="888"/>
        <pc:sldMkLst>
          <pc:docMk/>
          <pc:sldMk cId="0" sldId="257"/>
        </pc:sldMkLst>
      </pc:sldChg>
      <pc:sldChg chg="modNotesTx">
        <pc:chgData name="Gaurav Vikash" userId="50b41a7eddfcac1d" providerId="LiveId" clId="{B7165A8C-AF80-1D46-91B6-3CD5420C716F}" dt="2023-10-15T08:09:20.156" v="886"/>
        <pc:sldMkLst>
          <pc:docMk/>
          <pc:sldMk cId="930111181" sldId="266"/>
        </pc:sldMkLst>
      </pc:sldChg>
      <pc:sldChg chg="modSp mod">
        <pc:chgData name="Gaurav Vikash" userId="50b41a7eddfcac1d" providerId="LiveId" clId="{B7165A8C-AF80-1D46-91B6-3CD5420C716F}" dt="2023-10-15T08:01:49.760" v="76"/>
        <pc:sldMkLst>
          <pc:docMk/>
          <pc:sldMk cId="3082223831" sldId="270"/>
        </pc:sldMkLst>
        <pc:graphicFrameChg chg="mod modGraphic">
          <ac:chgData name="Gaurav Vikash" userId="50b41a7eddfcac1d" providerId="LiveId" clId="{B7165A8C-AF80-1D46-91B6-3CD5420C716F}" dt="2023-10-15T08:01:49.760" v="76"/>
          <ac:graphicFrameMkLst>
            <pc:docMk/>
            <pc:sldMk cId="3082223831" sldId="270"/>
            <ac:graphicFrameMk id="2" creationId="{5C1A13E0-9C39-631A-1DF4-3D1FBADAA7D0}"/>
          </ac:graphicFrameMkLst>
        </pc:graphicFrameChg>
      </pc:sldChg>
      <pc:sldChg chg="modNotesTx">
        <pc:chgData name="Gaurav Vikash" userId="50b41a7eddfcac1d" providerId="LiveId" clId="{B7165A8C-AF80-1D46-91B6-3CD5420C716F}" dt="2023-10-15T08:06:22.842" v="878" actId="20577"/>
        <pc:sldMkLst>
          <pc:docMk/>
          <pc:sldMk cId="4259362303" sldId="294"/>
        </pc:sldMkLst>
      </pc:sldChg>
      <pc:sldChg chg="modSp mod">
        <pc:chgData name="Gaurav Vikash" userId="50b41a7eddfcac1d" providerId="LiveId" clId="{B7165A8C-AF80-1D46-91B6-3CD5420C716F}" dt="2023-10-15T08:06:47.575" v="883"/>
        <pc:sldMkLst>
          <pc:docMk/>
          <pc:sldMk cId="4070633057" sldId="295"/>
        </pc:sldMkLst>
        <pc:spChg chg="mod">
          <ac:chgData name="Gaurav Vikash" userId="50b41a7eddfcac1d" providerId="LiveId" clId="{B7165A8C-AF80-1D46-91B6-3CD5420C716F}" dt="2023-10-15T08:06:47.575" v="883"/>
          <ac:spMkLst>
            <pc:docMk/>
            <pc:sldMk cId="4070633057" sldId="295"/>
            <ac:spMk id="98" creationId="{00000000-0000-0000-0000-000000000000}"/>
          </ac:spMkLst>
        </pc:spChg>
      </pc:sldChg>
      <pc:sldChg chg="modNotesTx">
        <pc:chgData name="Gaurav Vikash" userId="50b41a7eddfcac1d" providerId="LiveId" clId="{B7165A8C-AF80-1D46-91B6-3CD5420C716F}" dt="2023-10-15T08:08:26.994" v="884" actId="20577"/>
        <pc:sldMkLst>
          <pc:docMk/>
          <pc:sldMk cId="3748471399" sldId="296"/>
        </pc:sldMkLst>
      </pc:sldChg>
      <pc:sldChg chg="modSp mod">
        <pc:chgData name="Gaurav Vikash" userId="50b41a7eddfcac1d" providerId="LiveId" clId="{B7165A8C-AF80-1D46-91B6-3CD5420C716F}" dt="2023-10-14T03:53:27.439" v="55" actId="1076"/>
        <pc:sldMkLst>
          <pc:docMk/>
          <pc:sldMk cId="2642694220" sldId="300"/>
        </pc:sldMkLst>
        <pc:spChg chg="mod">
          <ac:chgData name="Gaurav Vikash" userId="50b41a7eddfcac1d" providerId="LiveId" clId="{B7165A8C-AF80-1D46-91B6-3CD5420C716F}" dt="2023-10-14T03:53:27.439" v="55" actId="1076"/>
          <ac:spMkLst>
            <pc:docMk/>
            <pc:sldMk cId="2642694220" sldId="300"/>
            <ac:spMk id="98" creationId="{00000000-0000-0000-0000-000000000000}"/>
          </ac:spMkLst>
        </pc:spChg>
      </pc:sldChg>
      <pc:sldChg chg="modNotesTx">
        <pc:chgData name="Gaurav Vikash" userId="50b41a7eddfcac1d" providerId="LiveId" clId="{B7165A8C-AF80-1D46-91B6-3CD5420C716F}" dt="2023-10-15T09:06:34.581" v="951" actId="20577"/>
        <pc:sldMkLst>
          <pc:docMk/>
          <pc:sldMk cId="693529646" sldId="307"/>
        </pc:sldMkLst>
      </pc:sldChg>
      <pc:sldChg chg="modSp mod">
        <pc:chgData name="Gaurav Vikash" userId="50b41a7eddfcac1d" providerId="LiveId" clId="{B7165A8C-AF80-1D46-91B6-3CD5420C716F}" dt="2023-10-15T09:07:34.002" v="965" actId="108"/>
        <pc:sldMkLst>
          <pc:docMk/>
          <pc:sldMk cId="386655998" sldId="308"/>
        </pc:sldMkLst>
        <pc:spChg chg="mod">
          <ac:chgData name="Gaurav Vikash" userId="50b41a7eddfcac1d" providerId="LiveId" clId="{B7165A8C-AF80-1D46-91B6-3CD5420C716F}" dt="2023-10-15T09:07:34.002" v="965" actId="108"/>
          <ac:spMkLst>
            <pc:docMk/>
            <pc:sldMk cId="386655998" sldId="308"/>
            <ac:spMk id="4" creationId="{4E8E9BEA-321D-CF89-0C6C-42C9853B2C56}"/>
          </ac:spMkLst>
        </pc:spChg>
        <pc:spChg chg="mod">
          <ac:chgData name="Gaurav Vikash" userId="50b41a7eddfcac1d" providerId="LiveId" clId="{B7165A8C-AF80-1D46-91B6-3CD5420C716F}" dt="2023-10-15T09:07:25.176" v="964" actId="207"/>
          <ac:spMkLst>
            <pc:docMk/>
            <pc:sldMk cId="386655998" sldId="308"/>
            <ac:spMk id="8" creationId="{D690165A-CEB1-65D5-3EF7-49F4C73CA214}"/>
          </ac:spMkLst>
        </pc:spChg>
      </pc:sldChg>
      <pc:sldChg chg="modNotesTx">
        <pc:chgData name="Gaurav Vikash" userId="50b41a7eddfcac1d" providerId="LiveId" clId="{B7165A8C-AF80-1D46-91B6-3CD5420C716F}" dt="2023-10-14T03:54:20.003" v="64" actId="20577"/>
        <pc:sldMkLst>
          <pc:docMk/>
          <pc:sldMk cId="461029516" sldId="313"/>
        </pc:sldMkLst>
      </pc:sldChg>
      <pc:sldChg chg="modNotesTx">
        <pc:chgData name="Gaurav Vikash" userId="50b41a7eddfcac1d" providerId="LiveId" clId="{B7165A8C-AF80-1D46-91B6-3CD5420C716F}" dt="2023-10-15T08:32:21.944" v="906" actId="113"/>
        <pc:sldMkLst>
          <pc:docMk/>
          <pc:sldMk cId="1855192889" sldId="315"/>
        </pc:sldMkLst>
      </pc:sldChg>
      <pc:sldChg chg="modNotesTx">
        <pc:chgData name="Gaurav Vikash" userId="50b41a7eddfcac1d" providerId="LiveId" clId="{B7165A8C-AF80-1D46-91B6-3CD5420C716F}" dt="2023-10-15T08:09:40.212" v="887"/>
        <pc:sldMkLst>
          <pc:docMk/>
          <pc:sldMk cId="2513898469" sldId="317"/>
        </pc:sldMkLst>
      </pc:sldChg>
      <pc:sldChg chg="modSp mod modNotesTx">
        <pc:chgData name="Gaurav Vikash" userId="50b41a7eddfcac1d" providerId="LiveId" clId="{B7165A8C-AF80-1D46-91B6-3CD5420C716F}" dt="2023-10-15T08:06:13.799" v="861" actId="20577"/>
        <pc:sldMkLst>
          <pc:docMk/>
          <pc:sldMk cId="1815881375" sldId="318"/>
        </pc:sldMkLst>
        <pc:graphicFrameChg chg="modGraphic">
          <ac:chgData name="Gaurav Vikash" userId="50b41a7eddfcac1d" providerId="LiveId" clId="{B7165A8C-AF80-1D46-91B6-3CD5420C716F}" dt="2023-10-14T03:55:09.523" v="68" actId="12"/>
          <ac:graphicFrameMkLst>
            <pc:docMk/>
            <pc:sldMk cId="1815881375" sldId="318"/>
            <ac:graphicFrameMk id="2" creationId="{5C1A13E0-9C39-631A-1DF4-3D1FBADAA7D0}"/>
          </ac:graphicFrameMkLst>
        </pc:graphicFrameChg>
      </pc:sldChg>
      <pc:sldChg chg="modSp mod">
        <pc:chgData name="Gaurav Vikash" userId="50b41a7eddfcac1d" providerId="LiveId" clId="{B7165A8C-AF80-1D46-91B6-3CD5420C716F}" dt="2023-10-14T03:55:04.392" v="67" actId="12"/>
        <pc:sldMkLst>
          <pc:docMk/>
          <pc:sldMk cId="1035662086" sldId="319"/>
        </pc:sldMkLst>
        <pc:graphicFrameChg chg="modGraphic">
          <ac:chgData name="Gaurav Vikash" userId="50b41a7eddfcac1d" providerId="LiveId" clId="{B7165A8C-AF80-1D46-91B6-3CD5420C716F}" dt="2023-10-14T03:55:04.392" v="67" actId="12"/>
          <ac:graphicFrameMkLst>
            <pc:docMk/>
            <pc:sldMk cId="1035662086" sldId="319"/>
            <ac:graphicFrameMk id="2" creationId="{5C1A13E0-9C39-631A-1DF4-3D1FBADAA7D0}"/>
          </ac:graphicFrameMkLst>
        </pc:graphicFrameChg>
      </pc:sldChg>
      <pc:sldChg chg="modSp mod modNotesTx">
        <pc:chgData name="Gaurav Vikash" userId="50b41a7eddfcac1d" providerId="LiveId" clId="{B7165A8C-AF80-1D46-91B6-3CD5420C716F}" dt="2023-10-14T03:56:38.373" v="73" actId="20577"/>
        <pc:sldMkLst>
          <pc:docMk/>
          <pc:sldMk cId="2673359111" sldId="320"/>
        </pc:sldMkLst>
        <pc:graphicFrameChg chg="mod modGraphic">
          <ac:chgData name="Gaurav Vikash" userId="50b41a7eddfcac1d" providerId="LiveId" clId="{B7165A8C-AF80-1D46-91B6-3CD5420C716F}" dt="2023-10-14T03:56:00.840" v="70" actId="20577"/>
          <ac:graphicFrameMkLst>
            <pc:docMk/>
            <pc:sldMk cId="2673359111" sldId="320"/>
            <ac:graphicFrameMk id="2" creationId="{10A83051-261E-AD1D-DD24-8BEF699B7635}"/>
          </ac:graphicFrameMkLst>
        </pc:graphicFrameChg>
      </pc:sldChg>
      <pc:sldChg chg="modSp mod">
        <pc:chgData name="Gaurav Vikash" userId="50b41a7eddfcac1d" providerId="LiveId" clId="{B7165A8C-AF80-1D46-91B6-3CD5420C716F}" dt="2023-10-15T08:38:51.999" v="907" actId="1076"/>
        <pc:sldMkLst>
          <pc:docMk/>
          <pc:sldMk cId="3108695939" sldId="321"/>
        </pc:sldMkLst>
        <pc:graphicFrameChg chg="mod">
          <ac:chgData name="Gaurav Vikash" userId="50b41a7eddfcac1d" providerId="LiveId" clId="{B7165A8C-AF80-1D46-91B6-3CD5420C716F}" dt="2023-10-15T08:38:51.999" v="907" actId="1076"/>
          <ac:graphicFrameMkLst>
            <pc:docMk/>
            <pc:sldMk cId="3108695939" sldId="321"/>
            <ac:graphicFrameMk id="3" creationId="{61B90431-4336-6DB3-7BD8-4370A8583351}"/>
          </ac:graphicFrameMkLst>
        </pc:graphicFrameChg>
      </pc:sldChg>
      <pc:sldChg chg="modSp mod">
        <pc:chgData name="Gaurav Vikash" userId="50b41a7eddfcac1d" providerId="LiveId" clId="{B7165A8C-AF80-1D46-91B6-3CD5420C716F}" dt="2023-10-15T09:00:03.438" v="909" actId="207"/>
        <pc:sldMkLst>
          <pc:docMk/>
          <pc:sldMk cId="4253602406" sldId="324"/>
        </pc:sldMkLst>
        <pc:spChg chg="mod">
          <ac:chgData name="Gaurav Vikash" userId="50b41a7eddfcac1d" providerId="LiveId" clId="{B7165A8C-AF80-1D46-91B6-3CD5420C716F}" dt="2023-10-15T09:00:03.438" v="909" actId="207"/>
          <ac:spMkLst>
            <pc:docMk/>
            <pc:sldMk cId="4253602406" sldId="324"/>
            <ac:spMk id="2" creationId="{7FF445F0-6D23-4DCC-4101-4B33C969AFBF}"/>
          </ac:spMkLst>
        </pc:spChg>
      </pc:sldChg>
      <pc:sldChg chg="modSp mod">
        <pc:chgData name="Gaurav Vikash" userId="50b41a7eddfcac1d" providerId="LiveId" clId="{B7165A8C-AF80-1D46-91B6-3CD5420C716F}" dt="2023-10-15T09:02:30.682" v="910" actId="20577"/>
        <pc:sldMkLst>
          <pc:docMk/>
          <pc:sldMk cId="1902177057" sldId="331"/>
        </pc:sldMkLst>
        <pc:spChg chg="mod">
          <ac:chgData name="Gaurav Vikash" userId="50b41a7eddfcac1d" providerId="LiveId" clId="{B7165A8C-AF80-1D46-91B6-3CD5420C716F}" dt="2023-10-15T09:02:30.682" v="910" actId="20577"/>
          <ac:spMkLst>
            <pc:docMk/>
            <pc:sldMk cId="1902177057" sldId="331"/>
            <ac:spMk id="2" creationId="{7FF445F0-6D23-4DCC-4101-4B33C969AFBF}"/>
          </ac:spMkLst>
        </pc:spChg>
      </pc:sldChg>
    </pc:docChg>
  </pc:docChgLst>
  <pc:docChgLst>
    <pc:chgData name="Gaurav Vikash" userId="50b41a7eddfcac1d" providerId="LiveId" clId="{358F04AE-0000-134E-B1B7-39976817BF7A}"/>
    <pc:docChg chg="undo redo custSel addSld delSld modSld sldOrd delMainMaster">
      <pc:chgData name="Gaurav Vikash" userId="50b41a7eddfcac1d" providerId="LiveId" clId="{358F04AE-0000-134E-B1B7-39976817BF7A}" dt="2023-09-15T09:13:48.078" v="8303" actId="1076"/>
      <pc:docMkLst>
        <pc:docMk/>
      </pc:docMkLst>
      <pc:sldChg chg="modSp mod">
        <pc:chgData name="Gaurav Vikash" userId="50b41a7eddfcac1d" providerId="LiveId" clId="{358F04AE-0000-134E-B1B7-39976817BF7A}" dt="2023-09-08T12:57:03.936" v="3624" actId="207"/>
        <pc:sldMkLst>
          <pc:docMk/>
          <pc:sldMk cId="0" sldId="256"/>
        </pc:sldMkLst>
        <pc:spChg chg="mod">
          <ac:chgData name="Gaurav Vikash" userId="50b41a7eddfcac1d" providerId="LiveId" clId="{358F04AE-0000-134E-B1B7-39976817BF7A}" dt="2023-09-08T12:56:56.235" v="3623" actId="20577"/>
          <ac:spMkLst>
            <pc:docMk/>
            <pc:sldMk cId="0" sldId="256"/>
            <ac:spMk id="89" creationId="{00000000-0000-0000-0000-000000000000}"/>
          </ac:spMkLst>
        </pc:spChg>
        <pc:spChg chg="mod">
          <ac:chgData name="Gaurav Vikash" userId="50b41a7eddfcac1d" providerId="LiveId" clId="{358F04AE-0000-134E-B1B7-39976817BF7A}" dt="2023-09-08T12:57:03.936" v="3624" actId="207"/>
          <ac:spMkLst>
            <pc:docMk/>
            <pc:sldMk cId="0" sldId="256"/>
            <ac:spMk id="90" creationId="{00000000-0000-0000-0000-000000000000}"/>
          </ac:spMkLst>
        </pc:spChg>
      </pc:sldChg>
      <pc:sldChg chg="addSp delSp modSp mod setBg setClrOvrMap modNotesTx">
        <pc:chgData name="Gaurav Vikash" userId="50b41a7eddfcac1d" providerId="LiveId" clId="{358F04AE-0000-134E-B1B7-39976817BF7A}" dt="2023-09-10T09:58:35.361" v="6951" actId="20577"/>
        <pc:sldMkLst>
          <pc:docMk/>
          <pc:sldMk cId="0" sldId="257"/>
        </pc:sldMkLst>
        <pc:spChg chg="add del mod">
          <ac:chgData name="Gaurav Vikash" userId="50b41a7eddfcac1d" providerId="LiveId" clId="{358F04AE-0000-134E-B1B7-39976817BF7A}" dt="2023-09-07T05:54:12.107" v="3"/>
          <ac:spMkLst>
            <pc:docMk/>
            <pc:sldMk cId="0" sldId="257"/>
            <ac:spMk id="2" creationId="{230A02E0-65D3-60E3-0AEA-A46D2810D956}"/>
          </ac:spMkLst>
        </pc:spChg>
        <pc:spChg chg="add del mod">
          <ac:chgData name="Gaurav Vikash" userId="50b41a7eddfcac1d" providerId="LiveId" clId="{358F04AE-0000-134E-B1B7-39976817BF7A}" dt="2023-09-07T05:54:12.107" v="3"/>
          <ac:spMkLst>
            <pc:docMk/>
            <pc:sldMk cId="0" sldId="257"/>
            <ac:spMk id="3" creationId="{BD4853BD-016D-B4A5-5FCE-79E5A7244CE2}"/>
          </ac:spMkLst>
        </pc:spChg>
        <pc:spChg chg="add del mod">
          <ac:chgData name="Gaurav Vikash" userId="50b41a7eddfcac1d" providerId="LiveId" clId="{358F04AE-0000-134E-B1B7-39976817BF7A}" dt="2023-09-07T05:54:12.107" v="3"/>
          <ac:spMkLst>
            <pc:docMk/>
            <pc:sldMk cId="0" sldId="257"/>
            <ac:spMk id="4" creationId="{332967DA-C330-6D0D-9BA1-0DDD3A73AE63}"/>
          </ac:spMkLst>
        </pc:spChg>
        <pc:spChg chg="add del mod">
          <ac:chgData name="Gaurav Vikash" userId="50b41a7eddfcac1d" providerId="LiveId" clId="{358F04AE-0000-134E-B1B7-39976817BF7A}" dt="2023-09-07T05:54:12.107" v="3"/>
          <ac:spMkLst>
            <pc:docMk/>
            <pc:sldMk cId="0" sldId="257"/>
            <ac:spMk id="5" creationId="{460F4AAD-DA45-603E-D999-89B6F029DAF6}"/>
          </ac:spMkLst>
        </pc:spChg>
        <pc:spChg chg="add del mod">
          <ac:chgData name="Gaurav Vikash" userId="50b41a7eddfcac1d" providerId="LiveId" clId="{358F04AE-0000-134E-B1B7-39976817BF7A}" dt="2023-09-07T05:54:12.107" v="3"/>
          <ac:spMkLst>
            <pc:docMk/>
            <pc:sldMk cId="0" sldId="257"/>
            <ac:spMk id="6" creationId="{F4922B42-3F05-45F1-FD22-51DE4598309D}"/>
          </ac:spMkLst>
        </pc:spChg>
        <pc:spChg chg="add del mod">
          <ac:chgData name="Gaurav Vikash" userId="50b41a7eddfcac1d" providerId="LiveId" clId="{358F04AE-0000-134E-B1B7-39976817BF7A}" dt="2023-09-07T05:54:12.107" v="3"/>
          <ac:spMkLst>
            <pc:docMk/>
            <pc:sldMk cId="0" sldId="257"/>
            <ac:spMk id="7" creationId="{9E820B01-A988-588B-5B23-7BA3030CAC6F}"/>
          </ac:spMkLst>
        </pc:spChg>
        <pc:spChg chg="add del mod">
          <ac:chgData name="Gaurav Vikash" userId="50b41a7eddfcac1d" providerId="LiveId" clId="{358F04AE-0000-134E-B1B7-39976817BF7A}" dt="2023-09-07T05:54:12.107" v="3"/>
          <ac:spMkLst>
            <pc:docMk/>
            <pc:sldMk cId="0" sldId="257"/>
            <ac:spMk id="8" creationId="{037D4937-77FF-374D-4755-BA41E7AA68FE}"/>
          </ac:spMkLst>
        </pc:spChg>
        <pc:spChg chg="add del mod">
          <ac:chgData name="Gaurav Vikash" userId="50b41a7eddfcac1d" providerId="LiveId" clId="{358F04AE-0000-134E-B1B7-39976817BF7A}" dt="2023-09-07T05:54:12.107" v="3"/>
          <ac:spMkLst>
            <pc:docMk/>
            <pc:sldMk cId="0" sldId="257"/>
            <ac:spMk id="9" creationId="{22D0CE68-23C9-C7D6-117F-2A5A64C8CEE7}"/>
          </ac:spMkLst>
        </pc:spChg>
        <pc:spChg chg="add del mod">
          <ac:chgData name="Gaurav Vikash" userId="50b41a7eddfcac1d" providerId="LiveId" clId="{358F04AE-0000-134E-B1B7-39976817BF7A}" dt="2023-09-07T05:54:12.107" v="3"/>
          <ac:spMkLst>
            <pc:docMk/>
            <pc:sldMk cId="0" sldId="257"/>
            <ac:spMk id="10" creationId="{92609245-A1F4-C383-088B-6EBD172BDCFD}"/>
          </ac:spMkLst>
        </pc:spChg>
        <pc:spChg chg="add del mod">
          <ac:chgData name="Gaurav Vikash" userId="50b41a7eddfcac1d" providerId="LiveId" clId="{358F04AE-0000-134E-B1B7-39976817BF7A}" dt="2023-09-07T05:54:12.107" v="3"/>
          <ac:spMkLst>
            <pc:docMk/>
            <pc:sldMk cId="0" sldId="257"/>
            <ac:spMk id="11" creationId="{57089486-E051-2321-353A-1A7F0F51D3DD}"/>
          </ac:spMkLst>
        </pc:spChg>
        <pc:spChg chg="add del mod">
          <ac:chgData name="Gaurav Vikash" userId="50b41a7eddfcac1d" providerId="LiveId" clId="{358F04AE-0000-134E-B1B7-39976817BF7A}" dt="2023-09-07T05:54:17.864" v="5"/>
          <ac:spMkLst>
            <pc:docMk/>
            <pc:sldMk cId="0" sldId="257"/>
            <ac:spMk id="17" creationId="{DF1E91F4-C698-72AE-7CF3-EC6600E0B76F}"/>
          </ac:spMkLst>
        </pc:spChg>
        <pc:spChg chg="add del mod">
          <ac:chgData name="Gaurav Vikash" userId="50b41a7eddfcac1d" providerId="LiveId" clId="{358F04AE-0000-134E-B1B7-39976817BF7A}" dt="2023-09-07T05:54:17.864" v="5"/>
          <ac:spMkLst>
            <pc:docMk/>
            <pc:sldMk cId="0" sldId="257"/>
            <ac:spMk id="18" creationId="{65CA3AFA-1BF9-D8BA-1274-6A083C7D47ED}"/>
          </ac:spMkLst>
        </pc:spChg>
        <pc:spChg chg="add del mod">
          <ac:chgData name="Gaurav Vikash" userId="50b41a7eddfcac1d" providerId="LiveId" clId="{358F04AE-0000-134E-B1B7-39976817BF7A}" dt="2023-09-07T05:54:17.864" v="5"/>
          <ac:spMkLst>
            <pc:docMk/>
            <pc:sldMk cId="0" sldId="257"/>
            <ac:spMk id="19" creationId="{F6432708-7658-9E35-884F-37BB7FDCE2BA}"/>
          </ac:spMkLst>
        </pc:spChg>
        <pc:spChg chg="add del mod">
          <ac:chgData name="Gaurav Vikash" userId="50b41a7eddfcac1d" providerId="LiveId" clId="{358F04AE-0000-134E-B1B7-39976817BF7A}" dt="2023-09-07T05:54:17.864" v="5"/>
          <ac:spMkLst>
            <pc:docMk/>
            <pc:sldMk cId="0" sldId="257"/>
            <ac:spMk id="20" creationId="{66C3EB33-559B-0057-81AD-F64A972FA1A6}"/>
          </ac:spMkLst>
        </pc:spChg>
        <pc:spChg chg="add del mod">
          <ac:chgData name="Gaurav Vikash" userId="50b41a7eddfcac1d" providerId="LiveId" clId="{358F04AE-0000-134E-B1B7-39976817BF7A}" dt="2023-09-07T05:54:17.864" v="5"/>
          <ac:spMkLst>
            <pc:docMk/>
            <pc:sldMk cId="0" sldId="257"/>
            <ac:spMk id="21" creationId="{FAA0E5E7-419B-EB3E-BEBC-133319492A75}"/>
          </ac:spMkLst>
        </pc:spChg>
        <pc:spChg chg="add del mod">
          <ac:chgData name="Gaurav Vikash" userId="50b41a7eddfcac1d" providerId="LiveId" clId="{358F04AE-0000-134E-B1B7-39976817BF7A}" dt="2023-09-07T05:54:17.864" v="5"/>
          <ac:spMkLst>
            <pc:docMk/>
            <pc:sldMk cId="0" sldId="257"/>
            <ac:spMk id="22" creationId="{E740E01C-0834-ABA9-4388-16BF934502A2}"/>
          </ac:spMkLst>
        </pc:spChg>
        <pc:spChg chg="add del mod">
          <ac:chgData name="Gaurav Vikash" userId="50b41a7eddfcac1d" providerId="LiveId" clId="{358F04AE-0000-134E-B1B7-39976817BF7A}" dt="2023-09-07T05:54:17.864" v="5"/>
          <ac:spMkLst>
            <pc:docMk/>
            <pc:sldMk cId="0" sldId="257"/>
            <ac:spMk id="23" creationId="{A6A8A893-D885-A690-3102-653CA2AFF4A8}"/>
          </ac:spMkLst>
        </pc:spChg>
        <pc:spChg chg="add del mod">
          <ac:chgData name="Gaurav Vikash" userId="50b41a7eddfcac1d" providerId="LiveId" clId="{358F04AE-0000-134E-B1B7-39976817BF7A}" dt="2023-09-07T05:54:17.864" v="5"/>
          <ac:spMkLst>
            <pc:docMk/>
            <pc:sldMk cId="0" sldId="257"/>
            <ac:spMk id="24" creationId="{1BCC753F-65E5-2AF4-32F5-AA8C54161F9A}"/>
          </ac:spMkLst>
        </pc:spChg>
        <pc:spChg chg="add del mod">
          <ac:chgData name="Gaurav Vikash" userId="50b41a7eddfcac1d" providerId="LiveId" clId="{358F04AE-0000-134E-B1B7-39976817BF7A}" dt="2023-09-07T05:54:17.864" v="5"/>
          <ac:spMkLst>
            <pc:docMk/>
            <pc:sldMk cId="0" sldId="257"/>
            <ac:spMk id="25" creationId="{0A39FA6F-35FE-C239-A3C9-8E4F9AAD19E7}"/>
          </ac:spMkLst>
        </pc:spChg>
        <pc:spChg chg="add del mod">
          <ac:chgData name="Gaurav Vikash" userId="50b41a7eddfcac1d" providerId="LiveId" clId="{358F04AE-0000-134E-B1B7-39976817BF7A}" dt="2023-09-07T05:54:17.864" v="5"/>
          <ac:spMkLst>
            <pc:docMk/>
            <pc:sldMk cId="0" sldId="257"/>
            <ac:spMk id="26" creationId="{33CDD35C-CE52-8ED0-A745-A7A906B22F75}"/>
          </ac:spMkLst>
        </pc:spChg>
        <pc:spChg chg="add del mod">
          <ac:chgData name="Gaurav Vikash" userId="50b41a7eddfcac1d" providerId="LiveId" clId="{358F04AE-0000-134E-B1B7-39976817BF7A}" dt="2023-09-10T09:45:28.409" v="6533" actId="478"/>
          <ac:spMkLst>
            <pc:docMk/>
            <pc:sldMk cId="0" sldId="257"/>
            <ac:spMk id="33" creationId="{68F841AE-C19E-C134-1DBD-D4C8432DC264}"/>
          </ac:spMkLst>
        </pc:spChg>
        <pc:spChg chg="del">
          <ac:chgData name="Gaurav Vikash" userId="50b41a7eddfcac1d" providerId="LiveId" clId="{358F04AE-0000-134E-B1B7-39976817BF7A}" dt="2023-09-07T05:53:46.372" v="1" actId="478"/>
          <ac:spMkLst>
            <pc:docMk/>
            <pc:sldMk cId="0" sldId="257"/>
            <ac:spMk id="98" creationId="{00000000-0000-0000-0000-000000000000}"/>
          </ac:spMkLst>
        </pc:spChg>
        <pc:spChg chg="mod ord">
          <ac:chgData name="Gaurav Vikash" userId="50b41a7eddfcac1d" providerId="LiveId" clId="{358F04AE-0000-134E-B1B7-39976817BF7A}" dt="2023-09-10T09:56:02.232" v="6685" actId="1076"/>
          <ac:spMkLst>
            <pc:docMk/>
            <pc:sldMk cId="0" sldId="257"/>
            <ac:spMk id="99" creationId="{00000000-0000-0000-0000-000000000000}"/>
          </ac:spMkLst>
        </pc:spChg>
        <pc:spChg chg="add">
          <ac:chgData name="Gaurav Vikash" userId="50b41a7eddfcac1d" providerId="LiveId" clId="{358F04AE-0000-134E-B1B7-39976817BF7A}" dt="2023-09-10T09:50:13.947" v="6553" actId="26606"/>
          <ac:spMkLst>
            <pc:docMk/>
            <pc:sldMk cId="0" sldId="257"/>
            <ac:spMk id="2058" creationId="{E91DC736-0EF8-4F87-9146-EBF1D2EE4D3D}"/>
          </ac:spMkLst>
        </pc:spChg>
        <pc:spChg chg="add">
          <ac:chgData name="Gaurav Vikash" userId="50b41a7eddfcac1d" providerId="LiveId" clId="{358F04AE-0000-134E-B1B7-39976817BF7A}" dt="2023-09-10T09:50:13.947" v="6553" actId="26606"/>
          <ac:spMkLst>
            <pc:docMk/>
            <pc:sldMk cId="0" sldId="257"/>
            <ac:spMk id="2059" creationId="{097CD68E-23E3-4007-8847-CD0944C4F7BE}"/>
          </ac:spMkLst>
        </pc:spChg>
        <pc:spChg chg="add del">
          <ac:chgData name="Gaurav Vikash" userId="50b41a7eddfcac1d" providerId="LiveId" clId="{358F04AE-0000-134E-B1B7-39976817BF7A}" dt="2023-09-10T09:49:58.678" v="6550" actId="26606"/>
          <ac:spMkLst>
            <pc:docMk/>
            <pc:sldMk cId="0" sldId="257"/>
            <ac:spMk id="2061" creationId="{C4879EFC-8E62-4E00-973C-C45EE9EC676D}"/>
          </ac:spMkLst>
        </pc:spChg>
        <pc:spChg chg="add del">
          <ac:chgData name="Gaurav Vikash" userId="50b41a7eddfcac1d" providerId="LiveId" clId="{358F04AE-0000-134E-B1B7-39976817BF7A}" dt="2023-09-10T09:49:58.678" v="6550" actId="26606"/>
          <ac:spMkLst>
            <pc:docMk/>
            <pc:sldMk cId="0" sldId="257"/>
            <ac:spMk id="2063" creationId="{D6A9C53F-5F90-40A5-8C85-5412D39C8C68}"/>
          </ac:spMkLst>
        </pc:spChg>
        <pc:spChg chg="add">
          <ac:chgData name="Gaurav Vikash" userId="50b41a7eddfcac1d" providerId="LiveId" clId="{358F04AE-0000-134E-B1B7-39976817BF7A}" dt="2023-09-10T09:50:13.947" v="6553" actId="26606"/>
          <ac:spMkLst>
            <pc:docMk/>
            <pc:sldMk cId="0" sldId="257"/>
            <ac:spMk id="2065" creationId="{AF2F604E-43BE-4DC3-B983-E071523364F8}"/>
          </ac:spMkLst>
        </pc:spChg>
        <pc:spChg chg="add">
          <ac:chgData name="Gaurav Vikash" userId="50b41a7eddfcac1d" providerId="LiveId" clId="{358F04AE-0000-134E-B1B7-39976817BF7A}" dt="2023-09-10T09:50:13.947" v="6553" actId="26606"/>
          <ac:spMkLst>
            <pc:docMk/>
            <pc:sldMk cId="0" sldId="257"/>
            <ac:spMk id="2067" creationId="{08C9B587-E65E-4B52-B37C-ABEBB6E87928}"/>
          </ac:spMkLst>
        </pc:spChg>
        <pc:graphicFrameChg chg="add mod">
          <ac:chgData name="Gaurav Vikash" userId="50b41a7eddfcac1d" providerId="LiveId" clId="{358F04AE-0000-134E-B1B7-39976817BF7A}" dt="2023-09-10T09:56:30.659" v="6692" actId="14100"/>
          <ac:graphicFrameMkLst>
            <pc:docMk/>
            <pc:sldMk cId="0" sldId="257"/>
            <ac:graphicFrameMk id="36" creationId="{439B0B4D-6C51-59B1-AC89-55ABC8220004}"/>
          </ac:graphicFrameMkLst>
        </pc:graphicFrameChg>
        <pc:picChg chg="add del mod">
          <ac:chgData name="Gaurav Vikash" userId="50b41a7eddfcac1d" providerId="LiveId" clId="{358F04AE-0000-134E-B1B7-39976817BF7A}" dt="2023-09-07T05:54:12.107" v="3"/>
          <ac:picMkLst>
            <pc:docMk/>
            <pc:sldMk cId="0" sldId="257"/>
            <ac:picMk id="12" creationId="{784EB53F-1DEA-5EC5-1413-E5ED9FAEB650}"/>
          </ac:picMkLst>
        </pc:picChg>
        <pc:picChg chg="add del mod">
          <ac:chgData name="Gaurav Vikash" userId="50b41a7eddfcac1d" providerId="LiveId" clId="{358F04AE-0000-134E-B1B7-39976817BF7A}" dt="2023-09-07T05:54:12.107" v="3"/>
          <ac:picMkLst>
            <pc:docMk/>
            <pc:sldMk cId="0" sldId="257"/>
            <ac:picMk id="13" creationId="{70EFE109-042B-4201-6BF6-6EE7208F6BE7}"/>
          </ac:picMkLst>
        </pc:picChg>
        <pc:picChg chg="add del mod">
          <ac:chgData name="Gaurav Vikash" userId="50b41a7eddfcac1d" providerId="LiveId" clId="{358F04AE-0000-134E-B1B7-39976817BF7A}" dt="2023-09-07T05:54:12.107" v="3"/>
          <ac:picMkLst>
            <pc:docMk/>
            <pc:sldMk cId="0" sldId="257"/>
            <ac:picMk id="14" creationId="{30EEE3CA-3499-DB82-1D78-5AC86E488AAC}"/>
          </ac:picMkLst>
        </pc:picChg>
        <pc:picChg chg="add del mod">
          <ac:chgData name="Gaurav Vikash" userId="50b41a7eddfcac1d" providerId="LiveId" clId="{358F04AE-0000-134E-B1B7-39976817BF7A}" dt="2023-09-07T05:54:12.107" v="3"/>
          <ac:picMkLst>
            <pc:docMk/>
            <pc:sldMk cId="0" sldId="257"/>
            <ac:picMk id="15" creationId="{5440D84D-290F-4307-CFE5-D66CC4C8A565}"/>
          </ac:picMkLst>
        </pc:picChg>
        <pc:picChg chg="add del mod">
          <ac:chgData name="Gaurav Vikash" userId="50b41a7eddfcac1d" providerId="LiveId" clId="{358F04AE-0000-134E-B1B7-39976817BF7A}" dt="2023-09-07T05:54:12.107" v="3"/>
          <ac:picMkLst>
            <pc:docMk/>
            <pc:sldMk cId="0" sldId="257"/>
            <ac:picMk id="16" creationId="{275E08AB-85CC-0E1B-BB17-D7893B4B342B}"/>
          </ac:picMkLst>
        </pc:picChg>
        <pc:picChg chg="add del mod">
          <ac:chgData name="Gaurav Vikash" userId="50b41a7eddfcac1d" providerId="LiveId" clId="{358F04AE-0000-134E-B1B7-39976817BF7A}" dt="2023-09-07T05:54:17.864" v="5"/>
          <ac:picMkLst>
            <pc:docMk/>
            <pc:sldMk cId="0" sldId="257"/>
            <ac:picMk id="27" creationId="{C7A93F36-BFAF-5B6A-092E-C7FF1B9EE6F6}"/>
          </ac:picMkLst>
        </pc:picChg>
        <pc:picChg chg="add del mod">
          <ac:chgData name="Gaurav Vikash" userId="50b41a7eddfcac1d" providerId="LiveId" clId="{358F04AE-0000-134E-B1B7-39976817BF7A}" dt="2023-09-07T05:54:17.864" v="5"/>
          <ac:picMkLst>
            <pc:docMk/>
            <pc:sldMk cId="0" sldId="257"/>
            <ac:picMk id="28" creationId="{B5FA4929-BDF0-CD11-E4DB-33375CC4521C}"/>
          </ac:picMkLst>
        </pc:picChg>
        <pc:picChg chg="add del mod">
          <ac:chgData name="Gaurav Vikash" userId="50b41a7eddfcac1d" providerId="LiveId" clId="{358F04AE-0000-134E-B1B7-39976817BF7A}" dt="2023-09-07T05:54:17.864" v="5"/>
          <ac:picMkLst>
            <pc:docMk/>
            <pc:sldMk cId="0" sldId="257"/>
            <ac:picMk id="29" creationId="{B44E70E0-1623-BAFA-9782-6F4DB823299D}"/>
          </ac:picMkLst>
        </pc:picChg>
        <pc:picChg chg="add del mod">
          <ac:chgData name="Gaurav Vikash" userId="50b41a7eddfcac1d" providerId="LiveId" clId="{358F04AE-0000-134E-B1B7-39976817BF7A}" dt="2023-09-07T05:54:17.864" v="5"/>
          <ac:picMkLst>
            <pc:docMk/>
            <pc:sldMk cId="0" sldId="257"/>
            <ac:picMk id="30" creationId="{CF3FFAF3-E99F-0F57-D093-AA33B98FEED5}"/>
          </ac:picMkLst>
        </pc:picChg>
        <pc:picChg chg="add del mod">
          <ac:chgData name="Gaurav Vikash" userId="50b41a7eddfcac1d" providerId="LiveId" clId="{358F04AE-0000-134E-B1B7-39976817BF7A}" dt="2023-09-07T05:54:17.864" v="5"/>
          <ac:picMkLst>
            <pc:docMk/>
            <pc:sldMk cId="0" sldId="257"/>
            <ac:picMk id="31" creationId="{6776C465-B3FD-0A2E-78D7-507352A2F3A6}"/>
          </ac:picMkLst>
        </pc:picChg>
        <pc:picChg chg="add del mod">
          <ac:chgData name="Gaurav Vikash" userId="50b41a7eddfcac1d" providerId="LiveId" clId="{358F04AE-0000-134E-B1B7-39976817BF7A}" dt="2023-09-08T12:57:33.526" v="3626" actId="478"/>
          <ac:picMkLst>
            <pc:docMk/>
            <pc:sldMk cId="0" sldId="257"/>
            <ac:picMk id="32" creationId="{DF0F883C-548F-9341-43F6-117C084B4294}"/>
          </ac:picMkLst>
        </pc:picChg>
        <pc:picChg chg="add mod">
          <ac:chgData name="Gaurav Vikash" userId="50b41a7eddfcac1d" providerId="LiveId" clId="{358F04AE-0000-134E-B1B7-39976817BF7A}" dt="2023-09-10T09:50:22.255" v="6554"/>
          <ac:picMkLst>
            <pc:docMk/>
            <pc:sldMk cId="0" sldId="257"/>
            <ac:picMk id="34" creationId="{CAFD23DE-D42C-09F1-956B-6730CF11B28E}"/>
          </ac:picMkLst>
        </pc:picChg>
        <pc:picChg chg="add mod">
          <ac:chgData name="Gaurav Vikash" userId="50b41a7eddfcac1d" providerId="LiveId" clId="{358F04AE-0000-134E-B1B7-39976817BF7A}" dt="2023-09-10T09:50:34.035" v="6555"/>
          <ac:picMkLst>
            <pc:docMk/>
            <pc:sldMk cId="0" sldId="257"/>
            <ac:picMk id="35" creationId="{B2D2E5D1-66BF-FD50-1C36-6892B371C0C0}"/>
          </ac:picMkLst>
        </pc:picChg>
        <pc:picChg chg="del mod ord">
          <ac:chgData name="Gaurav Vikash" userId="50b41a7eddfcac1d" providerId="LiveId" clId="{358F04AE-0000-134E-B1B7-39976817BF7A}" dt="2023-09-10T09:50:00.557" v="6551" actId="478"/>
          <ac:picMkLst>
            <pc:docMk/>
            <pc:sldMk cId="0" sldId="257"/>
            <ac:picMk id="96" creationId="{00000000-0000-0000-0000-000000000000}"/>
          </ac:picMkLst>
        </pc:picChg>
        <pc:picChg chg="del ord">
          <ac:chgData name="Gaurav Vikash" userId="50b41a7eddfcac1d" providerId="LiveId" clId="{358F04AE-0000-134E-B1B7-39976817BF7A}" dt="2023-09-10T09:50:02.318" v="6552" actId="478"/>
          <ac:picMkLst>
            <pc:docMk/>
            <pc:sldMk cId="0" sldId="257"/>
            <ac:picMk id="97" creationId="{00000000-0000-0000-0000-000000000000}"/>
          </ac:picMkLst>
        </pc:picChg>
        <pc:picChg chg="add del mod">
          <ac:chgData name="Gaurav Vikash" userId="50b41a7eddfcac1d" providerId="LiveId" clId="{358F04AE-0000-134E-B1B7-39976817BF7A}" dt="2023-09-10T09:49:43.353" v="6546" actId="478"/>
          <ac:picMkLst>
            <pc:docMk/>
            <pc:sldMk cId="0" sldId="257"/>
            <ac:picMk id="2050" creationId="{E5633192-65F5-5CEF-DE6D-42C8FEC3B3B0}"/>
          </ac:picMkLst>
        </pc:picChg>
        <pc:picChg chg="add del">
          <ac:chgData name="Gaurav Vikash" userId="50b41a7eddfcac1d" providerId="LiveId" clId="{358F04AE-0000-134E-B1B7-39976817BF7A}" dt="2023-09-10T09:46:47.786" v="6539"/>
          <ac:picMkLst>
            <pc:docMk/>
            <pc:sldMk cId="0" sldId="257"/>
            <ac:picMk id="2052" creationId="{7C3754A9-C9BF-C525-CFBA-84909E89D610}"/>
          </ac:picMkLst>
        </pc:picChg>
        <pc:picChg chg="add del mod">
          <ac:chgData name="Gaurav Vikash" userId="50b41a7eddfcac1d" providerId="LiveId" clId="{358F04AE-0000-134E-B1B7-39976817BF7A}" dt="2023-09-10T09:47:19.283" v="6544" actId="478"/>
          <ac:picMkLst>
            <pc:docMk/>
            <pc:sldMk cId="0" sldId="257"/>
            <ac:picMk id="2054" creationId="{C30C6C1B-CA80-B5DB-CF3C-115C60604DD6}"/>
          </ac:picMkLst>
        </pc:picChg>
        <pc:picChg chg="add mod">
          <ac:chgData name="Gaurav Vikash" userId="50b41a7eddfcac1d" providerId="LiveId" clId="{358F04AE-0000-134E-B1B7-39976817BF7A}" dt="2023-09-10T09:55:57.289" v="6684" actId="1076"/>
          <ac:picMkLst>
            <pc:docMk/>
            <pc:sldMk cId="0" sldId="257"/>
            <ac:picMk id="2056" creationId="{58EE209D-AA8C-4AFD-C54C-59EDEEDF15AF}"/>
          </ac:picMkLst>
        </pc:picChg>
      </pc:sldChg>
      <pc:sldChg chg="addSp delSp modSp mod">
        <pc:chgData name="Gaurav Vikash" userId="50b41a7eddfcac1d" providerId="LiveId" clId="{358F04AE-0000-134E-B1B7-39976817BF7A}" dt="2023-09-08T13:56:34.690" v="5007" actId="1076"/>
        <pc:sldMkLst>
          <pc:docMk/>
          <pc:sldMk cId="0" sldId="258"/>
        </pc:sldMkLst>
        <pc:spChg chg="add del mod">
          <ac:chgData name="Gaurav Vikash" userId="50b41a7eddfcac1d" providerId="LiveId" clId="{358F04AE-0000-134E-B1B7-39976817BF7A}" dt="2023-09-08T13:56:04.326" v="5002" actId="478"/>
          <ac:spMkLst>
            <pc:docMk/>
            <pc:sldMk cId="0" sldId="258"/>
            <ac:spMk id="3" creationId="{C9632A94-4B97-3974-A19D-476A5CB0AF92}"/>
          </ac:spMkLst>
        </pc:spChg>
        <pc:spChg chg="mod">
          <ac:chgData name="Gaurav Vikash" userId="50b41a7eddfcac1d" providerId="LiveId" clId="{358F04AE-0000-134E-B1B7-39976817BF7A}" dt="2023-09-08T13:47:02.663" v="4999" actId="20577"/>
          <ac:spMkLst>
            <pc:docMk/>
            <pc:sldMk cId="0" sldId="258"/>
            <ac:spMk id="106" creationId="{00000000-0000-0000-0000-000000000000}"/>
          </ac:spMkLst>
        </pc:spChg>
        <pc:picChg chg="add mod">
          <ac:chgData name="Gaurav Vikash" userId="50b41a7eddfcac1d" providerId="LiveId" clId="{358F04AE-0000-134E-B1B7-39976817BF7A}" dt="2023-09-08T13:56:34.690" v="5007" actId="1076"/>
          <ac:picMkLst>
            <pc:docMk/>
            <pc:sldMk cId="0" sldId="258"/>
            <ac:picMk id="4" creationId="{C6D19B55-2F7E-1F5E-6A51-F4874C720C09}"/>
          </ac:picMkLst>
        </pc:picChg>
      </pc:sldChg>
      <pc:sldChg chg="addSp delSp modSp add del mod">
        <pc:chgData name="Gaurav Vikash" userId="50b41a7eddfcac1d" providerId="LiveId" clId="{358F04AE-0000-134E-B1B7-39976817BF7A}" dt="2023-09-08T13:28:20.089" v="4391" actId="2696"/>
        <pc:sldMkLst>
          <pc:docMk/>
          <pc:sldMk cId="3882315917" sldId="259"/>
        </pc:sldMkLst>
        <pc:spChg chg="add">
          <ac:chgData name="Gaurav Vikash" userId="50b41a7eddfcac1d" providerId="LiveId" clId="{358F04AE-0000-134E-B1B7-39976817BF7A}" dt="2023-09-08T08:38:27.679" v="1586" actId="22"/>
          <ac:spMkLst>
            <pc:docMk/>
            <pc:sldMk cId="3882315917" sldId="259"/>
            <ac:spMk id="3" creationId="{81CB31C1-DDA5-2DC7-22D8-4DEC14F0B364}"/>
          </ac:spMkLst>
        </pc:spChg>
        <pc:spChg chg="del">
          <ac:chgData name="Gaurav Vikash" userId="50b41a7eddfcac1d" providerId="LiveId" clId="{358F04AE-0000-134E-B1B7-39976817BF7A}" dt="2023-09-07T05:56:14.747" v="12" actId="478"/>
          <ac:spMkLst>
            <pc:docMk/>
            <pc:sldMk cId="3882315917" sldId="259"/>
            <ac:spMk id="98" creationId="{00000000-0000-0000-0000-000000000000}"/>
          </ac:spMkLst>
        </pc:spChg>
        <pc:spChg chg="mod">
          <ac:chgData name="Gaurav Vikash" userId="50b41a7eddfcac1d" providerId="LiveId" clId="{358F04AE-0000-134E-B1B7-39976817BF7A}" dt="2023-09-08T08:38:31.995" v="1590" actId="20577"/>
          <ac:spMkLst>
            <pc:docMk/>
            <pc:sldMk cId="3882315917" sldId="259"/>
            <ac:spMk id="99" creationId="{00000000-0000-0000-0000-000000000000}"/>
          </ac:spMkLst>
        </pc:spChg>
      </pc:sldChg>
      <pc:sldChg chg="addSp delSp modSp add del mod ord">
        <pc:chgData name="Gaurav Vikash" userId="50b41a7eddfcac1d" providerId="LiveId" clId="{358F04AE-0000-134E-B1B7-39976817BF7A}" dt="2023-09-07T12:02:48.840" v="814" actId="2696"/>
        <pc:sldMkLst>
          <pc:docMk/>
          <pc:sldMk cId="1560942952" sldId="260"/>
        </pc:sldMkLst>
        <pc:spChg chg="add del mod">
          <ac:chgData name="Gaurav Vikash" userId="50b41a7eddfcac1d" providerId="LiveId" clId="{358F04AE-0000-134E-B1B7-39976817BF7A}" dt="2023-09-07T11:56:40.966" v="628"/>
          <ac:spMkLst>
            <pc:docMk/>
            <pc:sldMk cId="1560942952" sldId="260"/>
            <ac:spMk id="2" creationId="{FC5EBF14-8EB3-5729-5872-33F92F913735}"/>
          </ac:spMkLst>
        </pc:spChg>
        <pc:spChg chg="mod">
          <ac:chgData name="Gaurav Vikash" userId="50b41a7eddfcac1d" providerId="LiveId" clId="{358F04AE-0000-134E-B1B7-39976817BF7A}" dt="2023-09-07T11:55:45.963" v="624" actId="20577"/>
          <ac:spMkLst>
            <pc:docMk/>
            <pc:sldMk cId="1560942952" sldId="260"/>
            <ac:spMk id="98" creationId="{00000000-0000-0000-0000-000000000000}"/>
          </ac:spMkLst>
        </pc:spChg>
        <pc:spChg chg="mod">
          <ac:chgData name="Gaurav Vikash" userId="50b41a7eddfcac1d" providerId="LiveId" clId="{358F04AE-0000-134E-B1B7-39976817BF7A}" dt="2023-09-07T06:44:34.455" v="562" actId="6549"/>
          <ac:spMkLst>
            <pc:docMk/>
            <pc:sldMk cId="1560942952" sldId="260"/>
            <ac:spMk id="99" creationId="{00000000-0000-0000-0000-000000000000}"/>
          </ac:spMkLst>
        </pc:spChg>
      </pc:sldChg>
      <pc:sldChg chg="addSp delSp modSp add del mod">
        <pc:chgData name="Gaurav Vikash" userId="50b41a7eddfcac1d" providerId="LiveId" clId="{358F04AE-0000-134E-B1B7-39976817BF7A}" dt="2023-09-08T04:41:03.409" v="1320" actId="2696"/>
        <pc:sldMkLst>
          <pc:docMk/>
          <pc:sldMk cId="680053632" sldId="261"/>
        </pc:sldMkLst>
        <pc:spChg chg="add mod">
          <ac:chgData name="Gaurav Vikash" userId="50b41a7eddfcac1d" providerId="LiveId" clId="{358F04AE-0000-134E-B1B7-39976817BF7A}" dt="2023-09-07T12:09:13.624" v="923" actId="20577"/>
          <ac:spMkLst>
            <pc:docMk/>
            <pc:sldMk cId="680053632" sldId="261"/>
            <ac:spMk id="4" creationId="{402F19FF-816A-B362-E97F-0FA7C48D3246}"/>
          </ac:spMkLst>
        </pc:spChg>
        <pc:spChg chg="mod">
          <ac:chgData name="Gaurav Vikash" userId="50b41a7eddfcac1d" providerId="LiveId" clId="{358F04AE-0000-134E-B1B7-39976817BF7A}" dt="2023-09-07T06:44:45.205" v="571" actId="20577"/>
          <ac:spMkLst>
            <pc:docMk/>
            <pc:sldMk cId="680053632" sldId="261"/>
            <ac:spMk id="99" creationId="{00000000-0000-0000-0000-000000000000}"/>
          </ac:spMkLst>
        </pc:spChg>
        <pc:graphicFrameChg chg="add del mod modGraphic">
          <ac:chgData name="Gaurav Vikash" userId="50b41a7eddfcac1d" providerId="LiveId" clId="{358F04AE-0000-134E-B1B7-39976817BF7A}" dt="2023-09-07T06:34:30.297" v="90" actId="478"/>
          <ac:graphicFrameMkLst>
            <pc:docMk/>
            <pc:sldMk cId="680053632" sldId="261"/>
            <ac:graphicFrameMk id="2" creationId="{F57482B6-E940-8C6D-4A5E-F37D8C4C38E7}"/>
          </ac:graphicFrameMkLst>
        </pc:graphicFrameChg>
        <pc:graphicFrameChg chg="add del mod modGraphic">
          <ac:chgData name="Gaurav Vikash" userId="50b41a7eddfcac1d" providerId="LiveId" clId="{358F04AE-0000-134E-B1B7-39976817BF7A}" dt="2023-09-07T06:37:59.145" v="102" actId="478"/>
          <ac:graphicFrameMkLst>
            <pc:docMk/>
            <pc:sldMk cId="680053632" sldId="261"/>
            <ac:graphicFrameMk id="3" creationId="{AC51AADF-D98B-AFCF-9A7F-60DE7A57D253}"/>
          </ac:graphicFrameMkLst>
        </pc:graphicFrameChg>
        <pc:picChg chg="del">
          <ac:chgData name="Gaurav Vikash" userId="50b41a7eddfcac1d" providerId="LiveId" clId="{358F04AE-0000-134E-B1B7-39976817BF7A}" dt="2023-09-07T06:32:54.713" v="64" actId="478"/>
          <ac:picMkLst>
            <pc:docMk/>
            <pc:sldMk cId="680053632" sldId="261"/>
            <ac:picMk id="32" creationId="{DF0F883C-548F-9341-43F6-117C084B4294}"/>
          </ac:picMkLst>
        </pc:picChg>
      </pc:sldChg>
      <pc:sldChg chg="add del">
        <pc:chgData name="Gaurav Vikash" userId="50b41a7eddfcac1d" providerId="LiveId" clId="{358F04AE-0000-134E-B1B7-39976817BF7A}" dt="2023-09-07T05:55:51.917" v="11" actId="2696"/>
        <pc:sldMkLst>
          <pc:docMk/>
          <pc:sldMk cId="2760392048" sldId="261"/>
        </pc:sldMkLst>
      </pc:sldChg>
      <pc:sldChg chg="modSp add del mod">
        <pc:chgData name="Gaurav Vikash" userId="50b41a7eddfcac1d" providerId="LiveId" clId="{358F04AE-0000-134E-B1B7-39976817BF7A}" dt="2023-09-08T04:41:06.222" v="1321" actId="2696"/>
        <pc:sldMkLst>
          <pc:docMk/>
          <pc:sldMk cId="118429416" sldId="262"/>
        </pc:sldMkLst>
        <pc:spChg chg="mod">
          <ac:chgData name="Gaurav Vikash" userId="50b41a7eddfcac1d" providerId="LiveId" clId="{358F04AE-0000-134E-B1B7-39976817BF7A}" dt="2023-09-07T06:43:33.362" v="488" actId="20577"/>
          <ac:spMkLst>
            <pc:docMk/>
            <pc:sldMk cId="118429416" sldId="262"/>
            <ac:spMk id="99" creationId="{00000000-0000-0000-0000-000000000000}"/>
          </ac:spMkLst>
        </pc:spChg>
      </pc:sldChg>
      <pc:sldChg chg="modSp add del mod">
        <pc:chgData name="Gaurav Vikash" userId="50b41a7eddfcac1d" providerId="LiveId" clId="{358F04AE-0000-134E-B1B7-39976817BF7A}" dt="2023-09-08T04:41:07.208" v="1322" actId="2696"/>
        <pc:sldMkLst>
          <pc:docMk/>
          <pc:sldMk cId="3676440974" sldId="263"/>
        </pc:sldMkLst>
        <pc:spChg chg="mod">
          <ac:chgData name="Gaurav Vikash" userId="50b41a7eddfcac1d" providerId="LiveId" clId="{358F04AE-0000-134E-B1B7-39976817BF7A}" dt="2023-09-07T06:44:00.704" v="507" actId="20577"/>
          <ac:spMkLst>
            <pc:docMk/>
            <pc:sldMk cId="3676440974" sldId="263"/>
            <ac:spMk id="99" creationId="{00000000-0000-0000-0000-000000000000}"/>
          </ac:spMkLst>
        </pc:spChg>
      </pc:sldChg>
      <pc:sldChg chg="modSp add del mod ord">
        <pc:chgData name="Gaurav Vikash" userId="50b41a7eddfcac1d" providerId="LiveId" clId="{358F04AE-0000-134E-B1B7-39976817BF7A}" dt="2023-09-08T12:55:26.995" v="3590" actId="2696"/>
        <pc:sldMkLst>
          <pc:docMk/>
          <pc:sldMk cId="2506143603" sldId="264"/>
        </pc:sldMkLst>
        <pc:spChg chg="mod">
          <ac:chgData name="Gaurav Vikash" userId="50b41a7eddfcac1d" providerId="LiveId" clId="{358F04AE-0000-134E-B1B7-39976817BF7A}" dt="2023-09-07T11:55:17.412" v="617" actId="20577"/>
          <ac:spMkLst>
            <pc:docMk/>
            <pc:sldMk cId="2506143603" sldId="264"/>
            <ac:spMk id="98" creationId="{00000000-0000-0000-0000-000000000000}"/>
          </ac:spMkLst>
        </pc:spChg>
      </pc:sldChg>
      <pc:sldChg chg="addSp delSp modSp add del mod modNotesTx">
        <pc:chgData name="Gaurav Vikash" userId="50b41a7eddfcac1d" providerId="LiveId" clId="{358F04AE-0000-134E-B1B7-39976817BF7A}" dt="2023-09-08T13:29:01.275" v="4423" actId="2696"/>
        <pc:sldMkLst>
          <pc:docMk/>
          <pc:sldMk cId="3383011761" sldId="265"/>
        </pc:sldMkLst>
        <pc:spChg chg="add del mod">
          <ac:chgData name="Gaurav Vikash" userId="50b41a7eddfcac1d" providerId="LiveId" clId="{358F04AE-0000-134E-B1B7-39976817BF7A}" dt="2023-09-07T11:57:40.479" v="653" actId="478"/>
          <ac:spMkLst>
            <pc:docMk/>
            <pc:sldMk cId="3383011761" sldId="265"/>
            <ac:spMk id="2" creationId="{CF419CA4-202B-3833-0670-2FDE16AABBE8}"/>
          </ac:spMkLst>
        </pc:spChg>
        <pc:spChg chg="add del mod">
          <ac:chgData name="Gaurav Vikash" userId="50b41a7eddfcac1d" providerId="LiveId" clId="{358F04AE-0000-134E-B1B7-39976817BF7A}" dt="2023-09-07T11:58:06.738" v="657"/>
          <ac:spMkLst>
            <pc:docMk/>
            <pc:sldMk cId="3383011761" sldId="265"/>
            <ac:spMk id="3" creationId="{001326A8-76C0-2EAE-EDF8-245EDB1AD8CB}"/>
          </ac:spMkLst>
        </pc:spChg>
        <pc:spChg chg="add del mod">
          <ac:chgData name="Gaurav Vikash" userId="50b41a7eddfcac1d" providerId="LiveId" clId="{358F04AE-0000-134E-B1B7-39976817BF7A}" dt="2023-09-08T04:31:06.063" v="971" actId="26606"/>
          <ac:spMkLst>
            <pc:docMk/>
            <pc:sldMk cId="3383011761" sldId="265"/>
            <ac:spMk id="4" creationId="{76DB3FD1-EC5B-E4C0-BA05-78A0773B4C48}"/>
          </ac:spMkLst>
        </pc:spChg>
        <pc:spChg chg="add mod">
          <ac:chgData name="Gaurav Vikash" userId="50b41a7eddfcac1d" providerId="LiveId" clId="{358F04AE-0000-134E-B1B7-39976817BF7A}" dt="2023-09-08T04:38:41.561" v="1261" actId="1076"/>
          <ac:spMkLst>
            <pc:docMk/>
            <pc:sldMk cId="3383011761" sldId="265"/>
            <ac:spMk id="5" creationId="{8EA04E70-3B46-BB6F-5F55-69679083FB81}"/>
          </ac:spMkLst>
        </pc:spChg>
        <pc:spChg chg="add mod">
          <ac:chgData name="Gaurav Vikash" userId="50b41a7eddfcac1d" providerId="LiveId" clId="{358F04AE-0000-134E-B1B7-39976817BF7A}" dt="2023-09-08T04:38:56.975" v="1263" actId="14100"/>
          <ac:spMkLst>
            <pc:docMk/>
            <pc:sldMk cId="3383011761" sldId="265"/>
            <ac:spMk id="6" creationId="{47D0CE52-A772-C0D6-30F6-0BF030841443}"/>
          </ac:spMkLst>
        </pc:spChg>
        <pc:spChg chg="add mod">
          <ac:chgData name="Gaurav Vikash" userId="50b41a7eddfcac1d" providerId="LiveId" clId="{358F04AE-0000-134E-B1B7-39976817BF7A}" dt="2023-09-08T04:39:35.800" v="1303" actId="20577"/>
          <ac:spMkLst>
            <pc:docMk/>
            <pc:sldMk cId="3383011761" sldId="265"/>
            <ac:spMk id="7" creationId="{2ABAE482-38BF-A7A1-3F2E-E134440CF776}"/>
          </ac:spMkLst>
        </pc:spChg>
        <pc:spChg chg="add mod">
          <ac:chgData name="Gaurav Vikash" userId="50b41a7eddfcac1d" providerId="LiveId" clId="{358F04AE-0000-134E-B1B7-39976817BF7A}" dt="2023-09-08T04:40:00.327" v="1319" actId="20577"/>
          <ac:spMkLst>
            <pc:docMk/>
            <pc:sldMk cId="3383011761" sldId="265"/>
            <ac:spMk id="8" creationId="{0416CDE6-0B34-745F-DF95-43400CA12F5F}"/>
          </ac:spMkLst>
        </pc:spChg>
        <pc:spChg chg="del">
          <ac:chgData name="Gaurav Vikash" userId="50b41a7eddfcac1d" providerId="LiveId" clId="{358F04AE-0000-134E-B1B7-39976817BF7A}" dt="2023-09-07T11:56:51.782" v="630" actId="478"/>
          <ac:spMkLst>
            <pc:docMk/>
            <pc:sldMk cId="3383011761" sldId="265"/>
            <ac:spMk id="98" creationId="{00000000-0000-0000-0000-000000000000}"/>
          </ac:spMkLst>
        </pc:spChg>
        <pc:spChg chg="mod">
          <ac:chgData name="Gaurav Vikash" userId="50b41a7eddfcac1d" providerId="LiveId" clId="{358F04AE-0000-134E-B1B7-39976817BF7A}" dt="2023-09-08T04:32:48.273" v="1012" actId="20577"/>
          <ac:spMkLst>
            <pc:docMk/>
            <pc:sldMk cId="3383011761" sldId="265"/>
            <ac:spMk id="99" creationId="{00000000-0000-0000-0000-000000000000}"/>
          </ac:spMkLst>
        </pc:spChg>
        <pc:graphicFrameChg chg="add mod">
          <ac:chgData name="Gaurav Vikash" userId="50b41a7eddfcac1d" providerId="LiveId" clId="{358F04AE-0000-134E-B1B7-39976817BF7A}" dt="2023-09-08T04:38:34.380" v="1260" actId="14100"/>
          <ac:graphicFrameMkLst>
            <pc:docMk/>
            <pc:sldMk cId="3383011761" sldId="265"/>
            <ac:graphicFrameMk id="101" creationId="{F4DDA545-0C7B-1D72-A4BC-0B23EA4B88FF}"/>
          </ac:graphicFrameMkLst>
        </pc:graphicFrameChg>
      </pc:sldChg>
      <pc:sldChg chg="delSp modSp add mod ord modNotesTx">
        <pc:chgData name="Gaurav Vikash" userId="50b41a7eddfcac1d" providerId="LiveId" clId="{358F04AE-0000-134E-B1B7-39976817BF7A}" dt="2023-09-10T09:57:59.388" v="6810" actId="20577"/>
        <pc:sldMkLst>
          <pc:docMk/>
          <pc:sldMk cId="930111181" sldId="266"/>
        </pc:sldMkLst>
        <pc:spChg chg="del">
          <ac:chgData name="Gaurav Vikash" userId="50b41a7eddfcac1d" providerId="LiveId" clId="{358F04AE-0000-134E-B1B7-39976817BF7A}" dt="2023-09-08T04:41:49.974" v="1352" actId="478"/>
          <ac:spMkLst>
            <pc:docMk/>
            <pc:sldMk cId="930111181" sldId="266"/>
            <ac:spMk id="5" creationId="{8EA04E70-3B46-BB6F-5F55-69679083FB81}"/>
          </ac:spMkLst>
        </pc:spChg>
        <pc:spChg chg="del">
          <ac:chgData name="Gaurav Vikash" userId="50b41a7eddfcac1d" providerId="LiveId" clId="{358F04AE-0000-134E-B1B7-39976817BF7A}" dt="2023-09-08T04:41:55.414" v="1353" actId="478"/>
          <ac:spMkLst>
            <pc:docMk/>
            <pc:sldMk cId="930111181" sldId="266"/>
            <ac:spMk id="6" creationId="{47D0CE52-A772-C0D6-30F6-0BF030841443}"/>
          </ac:spMkLst>
        </pc:spChg>
        <pc:spChg chg="del">
          <ac:chgData name="Gaurav Vikash" userId="50b41a7eddfcac1d" providerId="LiveId" clId="{358F04AE-0000-134E-B1B7-39976817BF7A}" dt="2023-09-08T04:41:58.095" v="1354" actId="478"/>
          <ac:spMkLst>
            <pc:docMk/>
            <pc:sldMk cId="930111181" sldId="266"/>
            <ac:spMk id="7" creationId="{2ABAE482-38BF-A7A1-3F2E-E134440CF776}"/>
          </ac:spMkLst>
        </pc:spChg>
        <pc:spChg chg="del">
          <ac:chgData name="Gaurav Vikash" userId="50b41a7eddfcac1d" providerId="LiveId" clId="{358F04AE-0000-134E-B1B7-39976817BF7A}" dt="2023-09-08T04:42:01.337" v="1355" actId="478"/>
          <ac:spMkLst>
            <pc:docMk/>
            <pc:sldMk cId="930111181" sldId="266"/>
            <ac:spMk id="8" creationId="{0416CDE6-0B34-745F-DF95-43400CA12F5F}"/>
          </ac:spMkLst>
        </pc:spChg>
        <pc:spChg chg="mod">
          <ac:chgData name="Gaurav Vikash" userId="50b41a7eddfcac1d" providerId="LiveId" clId="{358F04AE-0000-134E-B1B7-39976817BF7A}" dt="2023-09-08T12:59:27.196" v="3770" actId="115"/>
          <ac:spMkLst>
            <pc:docMk/>
            <pc:sldMk cId="930111181" sldId="266"/>
            <ac:spMk id="99" creationId="{00000000-0000-0000-0000-000000000000}"/>
          </ac:spMkLst>
        </pc:spChg>
        <pc:graphicFrameChg chg="mod modGraphic">
          <ac:chgData name="Gaurav Vikash" userId="50b41a7eddfcac1d" providerId="LiveId" clId="{358F04AE-0000-134E-B1B7-39976817BF7A}" dt="2023-09-08T08:36:05.960" v="1584" actId="207"/>
          <ac:graphicFrameMkLst>
            <pc:docMk/>
            <pc:sldMk cId="930111181" sldId="266"/>
            <ac:graphicFrameMk id="101" creationId="{F4DDA545-0C7B-1D72-A4BC-0B23EA4B88FF}"/>
          </ac:graphicFrameMkLst>
        </pc:graphicFrameChg>
      </pc:sldChg>
      <pc:sldChg chg="add del">
        <pc:chgData name="Gaurav Vikash" userId="50b41a7eddfcac1d" providerId="LiveId" clId="{358F04AE-0000-134E-B1B7-39976817BF7A}" dt="2023-09-08T04:36:49.075" v="1193" actId="2696"/>
        <pc:sldMkLst>
          <pc:docMk/>
          <pc:sldMk cId="3792571874" sldId="266"/>
        </pc:sldMkLst>
      </pc:sldChg>
      <pc:sldChg chg="addSp delSp modSp add mod ord setBg setClrOvrMap">
        <pc:chgData name="Gaurav Vikash" userId="50b41a7eddfcac1d" providerId="LiveId" clId="{358F04AE-0000-134E-B1B7-39976817BF7A}" dt="2023-09-08T09:11:00.071" v="2295" actId="1076"/>
        <pc:sldMkLst>
          <pc:docMk/>
          <pc:sldMk cId="3027912320" sldId="267"/>
        </pc:sldMkLst>
        <pc:spChg chg="add del mod">
          <ac:chgData name="Gaurav Vikash" userId="50b41a7eddfcac1d" providerId="LiveId" clId="{358F04AE-0000-134E-B1B7-39976817BF7A}" dt="2023-09-08T08:30:28.290" v="1518" actId="478"/>
          <ac:spMkLst>
            <pc:docMk/>
            <pc:sldMk cId="3027912320" sldId="267"/>
            <ac:spMk id="2" creationId="{D5176918-C45F-8E6A-FD25-26BACECC942B}"/>
          </ac:spMkLst>
        </pc:spChg>
        <pc:spChg chg="add del mod">
          <ac:chgData name="Gaurav Vikash" userId="50b41a7eddfcac1d" providerId="LiveId" clId="{358F04AE-0000-134E-B1B7-39976817BF7A}" dt="2023-09-08T08:33:01.822" v="1531"/>
          <ac:spMkLst>
            <pc:docMk/>
            <pc:sldMk cId="3027912320" sldId="267"/>
            <ac:spMk id="5" creationId="{BFE88FF9-36A0-A020-C9D7-0C47E6325057}"/>
          </ac:spMkLst>
        </pc:spChg>
        <pc:spChg chg="del">
          <ac:chgData name="Gaurav Vikash" userId="50b41a7eddfcac1d" providerId="LiveId" clId="{358F04AE-0000-134E-B1B7-39976817BF7A}" dt="2023-09-08T04:43:13.866" v="1370" actId="478"/>
          <ac:spMkLst>
            <pc:docMk/>
            <pc:sldMk cId="3027912320" sldId="267"/>
            <ac:spMk id="98" creationId="{00000000-0000-0000-0000-000000000000}"/>
          </ac:spMkLst>
        </pc:spChg>
        <pc:spChg chg="mod ord">
          <ac:chgData name="Gaurav Vikash" userId="50b41a7eddfcac1d" providerId="LiveId" clId="{358F04AE-0000-134E-B1B7-39976817BF7A}" dt="2023-09-08T09:11:00.071" v="2295" actId="1076"/>
          <ac:spMkLst>
            <pc:docMk/>
            <pc:sldMk cId="3027912320" sldId="267"/>
            <ac:spMk id="99" creationId="{00000000-0000-0000-0000-000000000000}"/>
          </ac:spMkLst>
        </pc:spChg>
        <pc:spChg chg="add">
          <ac:chgData name="Gaurav Vikash" userId="50b41a7eddfcac1d" providerId="LiveId" clId="{358F04AE-0000-134E-B1B7-39976817BF7A}" dt="2023-09-08T08:31:55.270" v="1520" actId="26606"/>
          <ac:spMkLst>
            <pc:docMk/>
            <pc:sldMk cId="3027912320" sldId="267"/>
            <ac:spMk id="104" creationId="{8FC9BE17-9A7B-462D-AE50-3D8777387304}"/>
          </ac:spMkLst>
        </pc:spChg>
        <pc:spChg chg="add">
          <ac:chgData name="Gaurav Vikash" userId="50b41a7eddfcac1d" providerId="LiveId" clId="{358F04AE-0000-134E-B1B7-39976817BF7A}" dt="2023-09-08T08:31:55.270" v="1520" actId="26606"/>
          <ac:spMkLst>
            <pc:docMk/>
            <pc:sldMk cId="3027912320" sldId="267"/>
            <ac:spMk id="106" creationId="{3EBE8569-6AEC-4B8C-8D53-2DE337CDBA65}"/>
          </ac:spMkLst>
        </pc:spChg>
        <pc:spChg chg="add">
          <ac:chgData name="Gaurav Vikash" userId="50b41a7eddfcac1d" providerId="LiveId" clId="{358F04AE-0000-134E-B1B7-39976817BF7A}" dt="2023-09-08T08:31:55.270" v="1520" actId="26606"/>
          <ac:spMkLst>
            <pc:docMk/>
            <pc:sldMk cId="3027912320" sldId="267"/>
            <ac:spMk id="108" creationId="{55D4142C-5077-457F-A6AD-3FECFDB39685}"/>
          </ac:spMkLst>
        </pc:spChg>
        <pc:spChg chg="add">
          <ac:chgData name="Gaurav Vikash" userId="50b41a7eddfcac1d" providerId="LiveId" clId="{358F04AE-0000-134E-B1B7-39976817BF7A}" dt="2023-09-08T08:31:55.270" v="1520" actId="26606"/>
          <ac:spMkLst>
            <pc:docMk/>
            <pc:sldMk cId="3027912320" sldId="267"/>
            <ac:spMk id="110" creationId="{7A5F0580-5EE9-419F-96EE-B6529EF6E7D0}"/>
          </ac:spMkLst>
        </pc:spChg>
        <pc:picChg chg="add mod">
          <ac:chgData name="Gaurav Vikash" userId="50b41a7eddfcac1d" providerId="LiveId" clId="{358F04AE-0000-134E-B1B7-39976817BF7A}" dt="2023-09-08T08:31:55.270" v="1520" actId="26606"/>
          <ac:picMkLst>
            <pc:docMk/>
            <pc:sldMk cId="3027912320" sldId="267"/>
            <ac:picMk id="3" creationId="{6E8E5678-92AC-4151-1BBC-27ADB7D5C864}"/>
          </ac:picMkLst>
        </pc:picChg>
        <pc:picChg chg="add mod">
          <ac:chgData name="Gaurav Vikash" userId="50b41a7eddfcac1d" providerId="LiveId" clId="{358F04AE-0000-134E-B1B7-39976817BF7A}" dt="2023-09-08T08:32:37.293" v="1529"/>
          <ac:picMkLst>
            <pc:docMk/>
            <pc:sldMk cId="3027912320" sldId="267"/>
            <ac:picMk id="4" creationId="{8426B640-62CD-4EA9-DB30-53EFF580F6DF}"/>
          </ac:picMkLst>
        </pc:picChg>
        <pc:picChg chg="del">
          <ac:chgData name="Gaurav Vikash" userId="50b41a7eddfcac1d" providerId="LiveId" clId="{358F04AE-0000-134E-B1B7-39976817BF7A}" dt="2023-09-08T08:31:37.740" v="1519" actId="478"/>
          <ac:picMkLst>
            <pc:docMk/>
            <pc:sldMk cId="3027912320" sldId="267"/>
            <ac:picMk id="96" creationId="{00000000-0000-0000-0000-000000000000}"/>
          </ac:picMkLst>
        </pc:picChg>
        <pc:picChg chg="ord">
          <ac:chgData name="Gaurav Vikash" userId="50b41a7eddfcac1d" providerId="LiveId" clId="{358F04AE-0000-134E-B1B7-39976817BF7A}" dt="2023-09-08T08:31:55.270" v="1520" actId="26606"/>
          <ac:picMkLst>
            <pc:docMk/>
            <pc:sldMk cId="3027912320" sldId="267"/>
            <ac:picMk id="97" creationId="{00000000-0000-0000-0000-000000000000}"/>
          </ac:picMkLst>
        </pc:picChg>
      </pc:sldChg>
      <pc:sldChg chg="addSp delSp modSp add mod modNotesTx">
        <pc:chgData name="Gaurav Vikash" userId="50b41a7eddfcac1d" providerId="LiveId" clId="{358F04AE-0000-134E-B1B7-39976817BF7A}" dt="2023-09-08T12:59:54.312" v="3771" actId="115"/>
        <pc:sldMkLst>
          <pc:docMk/>
          <pc:sldMk cId="2449365653" sldId="268"/>
        </pc:sldMkLst>
        <pc:spChg chg="add del mod">
          <ac:chgData name="Gaurav Vikash" userId="50b41a7eddfcac1d" providerId="LiveId" clId="{358F04AE-0000-134E-B1B7-39976817BF7A}" dt="2023-09-08T08:51:38.156" v="1601"/>
          <ac:spMkLst>
            <pc:docMk/>
            <pc:sldMk cId="2449365653" sldId="268"/>
            <ac:spMk id="2" creationId="{D5176918-C45F-8E6A-FD25-26BACECC942B}"/>
          </ac:spMkLst>
        </pc:spChg>
        <pc:spChg chg="add mod">
          <ac:chgData name="Gaurav Vikash" userId="50b41a7eddfcac1d" providerId="LiveId" clId="{358F04AE-0000-134E-B1B7-39976817BF7A}" dt="2023-09-08T12:59:54.312" v="3771" actId="115"/>
          <ac:spMkLst>
            <pc:docMk/>
            <pc:sldMk cId="2449365653" sldId="268"/>
            <ac:spMk id="4" creationId="{18AC81E2-BEA8-7E0D-882D-8336F690CF5F}"/>
          </ac:spMkLst>
        </pc:spChg>
        <pc:spChg chg="del">
          <ac:chgData name="Gaurav Vikash" userId="50b41a7eddfcac1d" providerId="LiveId" clId="{358F04AE-0000-134E-B1B7-39976817BF7A}" dt="2023-09-08T08:34:25.768" v="1562" actId="478"/>
          <ac:spMkLst>
            <pc:docMk/>
            <pc:sldMk cId="2449365653" sldId="268"/>
            <ac:spMk id="99" creationId="{00000000-0000-0000-0000-000000000000}"/>
          </ac:spMkLst>
        </pc:spChg>
        <pc:picChg chg="del">
          <ac:chgData name="Gaurav Vikash" userId="50b41a7eddfcac1d" providerId="LiveId" clId="{358F04AE-0000-134E-B1B7-39976817BF7A}" dt="2023-09-08T08:29:23.641" v="1383" actId="478"/>
          <ac:picMkLst>
            <pc:docMk/>
            <pc:sldMk cId="2449365653" sldId="268"/>
            <ac:picMk id="3" creationId="{6E8E5678-92AC-4151-1BBC-27ADB7D5C864}"/>
          </ac:picMkLst>
        </pc:picChg>
        <pc:picChg chg="add del mod">
          <ac:chgData name="Gaurav Vikash" userId="50b41a7eddfcac1d" providerId="LiveId" clId="{358F04AE-0000-134E-B1B7-39976817BF7A}" dt="2023-09-08T08:51:49.755" v="1603"/>
          <ac:picMkLst>
            <pc:docMk/>
            <pc:sldMk cId="2449365653" sldId="268"/>
            <ac:picMk id="5" creationId="{61BBE5CA-D29F-A1C3-2522-6E4178F89E8B}"/>
          </ac:picMkLst>
        </pc:picChg>
        <pc:picChg chg="add del mod">
          <ac:chgData name="Gaurav Vikash" userId="50b41a7eddfcac1d" providerId="LiveId" clId="{358F04AE-0000-134E-B1B7-39976817BF7A}" dt="2023-09-08T09:05:51.654" v="2255" actId="478"/>
          <ac:picMkLst>
            <pc:docMk/>
            <pc:sldMk cId="2449365653" sldId="268"/>
            <ac:picMk id="6" creationId="{517441A5-0C80-AB89-791A-81EE52FB3801}"/>
          </ac:picMkLst>
        </pc:picChg>
        <pc:picChg chg="add del mod">
          <ac:chgData name="Gaurav Vikash" userId="50b41a7eddfcac1d" providerId="LiveId" clId="{358F04AE-0000-134E-B1B7-39976817BF7A}" dt="2023-09-08T09:11:59.799" v="2296" actId="478"/>
          <ac:picMkLst>
            <pc:docMk/>
            <pc:sldMk cId="2449365653" sldId="268"/>
            <ac:picMk id="7" creationId="{372471D1-6E99-395C-8EFA-3DA56B2CC6CC}"/>
          </ac:picMkLst>
        </pc:picChg>
        <pc:picChg chg="add del mod">
          <ac:chgData name="Gaurav Vikash" userId="50b41a7eddfcac1d" providerId="LiveId" clId="{358F04AE-0000-134E-B1B7-39976817BF7A}" dt="2023-09-08T09:14:57.800" v="2300" actId="478"/>
          <ac:picMkLst>
            <pc:docMk/>
            <pc:sldMk cId="2449365653" sldId="268"/>
            <ac:picMk id="8" creationId="{E36E75BA-19DD-F623-2FE5-07757D89C013}"/>
          </ac:picMkLst>
        </pc:picChg>
        <pc:picChg chg="add mod">
          <ac:chgData name="Gaurav Vikash" userId="50b41a7eddfcac1d" providerId="LiveId" clId="{358F04AE-0000-134E-B1B7-39976817BF7A}" dt="2023-09-08T09:15:18.051" v="2303" actId="14100"/>
          <ac:picMkLst>
            <pc:docMk/>
            <pc:sldMk cId="2449365653" sldId="268"/>
            <ac:picMk id="9" creationId="{EC9F289B-331D-17A0-5904-E440D01DFD70}"/>
          </ac:picMkLst>
        </pc:picChg>
        <pc:picChg chg="add del">
          <ac:chgData name="Gaurav Vikash" userId="50b41a7eddfcac1d" providerId="LiveId" clId="{358F04AE-0000-134E-B1B7-39976817BF7A}" dt="2023-09-08T08:39:06.173" v="1592" actId="478"/>
          <ac:picMkLst>
            <pc:docMk/>
            <pc:sldMk cId="2449365653" sldId="268"/>
            <ac:picMk id="96" creationId="{00000000-0000-0000-0000-000000000000}"/>
          </ac:picMkLst>
        </pc:picChg>
      </pc:sldChg>
      <pc:sldChg chg="addSp delSp modSp add del mod modNotesTx">
        <pc:chgData name="Gaurav Vikash" userId="50b41a7eddfcac1d" providerId="LiveId" clId="{358F04AE-0000-134E-B1B7-39976817BF7A}" dt="2023-09-08T09:03:58.787" v="2158" actId="2696"/>
        <pc:sldMkLst>
          <pc:docMk/>
          <pc:sldMk cId="1386351790" sldId="269"/>
        </pc:sldMkLst>
        <pc:graphicFrameChg chg="add mod modGraphic">
          <ac:chgData name="Gaurav Vikash" userId="50b41a7eddfcac1d" providerId="LiveId" clId="{358F04AE-0000-134E-B1B7-39976817BF7A}" dt="2023-09-08T09:02:38.831" v="2145" actId="21"/>
          <ac:graphicFrameMkLst>
            <pc:docMk/>
            <pc:sldMk cId="1386351790" sldId="269"/>
            <ac:graphicFrameMk id="2" creationId="{5C1A13E0-9C39-631A-1DF4-3D1FBADAA7D0}"/>
          </ac:graphicFrameMkLst>
        </pc:graphicFrameChg>
        <pc:picChg chg="del">
          <ac:chgData name="Gaurav Vikash" userId="50b41a7eddfcac1d" providerId="LiveId" clId="{358F04AE-0000-134E-B1B7-39976817BF7A}" dt="2023-09-08T08:58:07.271" v="2042" actId="478"/>
          <ac:picMkLst>
            <pc:docMk/>
            <pc:sldMk cId="1386351790" sldId="269"/>
            <ac:picMk id="6" creationId="{517441A5-0C80-AB89-791A-81EE52FB3801}"/>
          </ac:picMkLst>
        </pc:picChg>
      </pc:sldChg>
      <pc:sldChg chg="modSp add mod ord modNotesTx">
        <pc:chgData name="Gaurav Vikash" userId="50b41a7eddfcac1d" providerId="LiveId" clId="{358F04AE-0000-134E-B1B7-39976817BF7A}" dt="2023-09-08T13:24:22.733" v="4328" actId="14734"/>
        <pc:sldMkLst>
          <pc:docMk/>
          <pc:sldMk cId="3082223831" sldId="270"/>
        </pc:sldMkLst>
        <pc:spChg chg="mod">
          <ac:chgData name="Gaurav Vikash" userId="50b41a7eddfcac1d" providerId="LiveId" clId="{358F04AE-0000-134E-B1B7-39976817BF7A}" dt="2023-09-08T13:00:01.266" v="3772" actId="115"/>
          <ac:spMkLst>
            <pc:docMk/>
            <pc:sldMk cId="3082223831" sldId="270"/>
            <ac:spMk id="4" creationId="{18AC81E2-BEA8-7E0D-882D-8336F690CF5F}"/>
          </ac:spMkLst>
        </pc:spChg>
        <pc:graphicFrameChg chg="mod modGraphic">
          <ac:chgData name="Gaurav Vikash" userId="50b41a7eddfcac1d" providerId="LiveId" clId="{358F04AE-0000-134E-B1B7-39976817BF7A}" dt="2023-09-08T13:24:22.733" v="4328" actId="14734"/>
          <ac:graphicFrameMkLst>
            <pc:docMk/>
            <pc:sldMk cId="3082223831" sldId="270"/>
            <ac:graphicFrameMk id="2" creationId="{5C1A13E0-9C39-631A-1DF4-3D1FBADAA7D0}"/>
          </ac:graphicFrameMkLst>
        </pc:graphicFrameChg>
      </pc:sldChg>
      <pc:sldChg chg="modSp add del mod ord">
        <pc:chgData name="Gaurav Vikash" userId="50b41a7eddfcac1d" providerId="LiveId" clId="{358F04AE-0000-134E-B1B7-39976817BF7A}" dt="2023-09-08T13:26:12.032" v="4372" actId="2696"/>
        <pc:sldMkLst>
          <pc:docMk/>
          <pc:sldMk cId="1443773631" sldId="271"/>
        </pc:sldMkLst>
        <pc:spChg chg="mod">
          <ac:chgData name="Gaurav Vikash" userId="50b41a7eddfcac1d" providerId="LiveId" clId="{358F04AE-0000-134E-B1B7-39976817BF7A}" dt="2023-09-08T13:00:18.189" v="3773" actId="115"/>
          <ac:spMkLst>
            <pc:docMk/>
            <pc:sldMk cId="1443773631" sldId="271"/>
            <ac:spMk id="4" creationId="{18AC81E2-BEA8-7E0D-882D-8336F690CF5F}"/>
          </ac:spMkLst>
        </pc:spChg>
        <pc:graphicFrameChg chg="mod modGraphic">
          <ac:chgData name="Gaurav Vikash" userId="50b41a7eddfcac1d" providerId="LiveId" clId="{358F04AE-0000-134E-B1B7-39976817BF7A}" dt="2023-09-08T13:25:45.155" v="4360" actId="21"/>
          <ac:graphicFrameMkLst>
            <pc:docMk/>
            <pc:sldMk cId="1443773631" sldId="271"/>
            <ac:graphicFrameMk id="2" creationId="{5C1A13E0-9C39-631A-1DF4-3D1FBADAA7D0}"/>
          </ac:graphicFrameMkLst>
        </pc:graphicFrameChg>
      </pc:sldChg>
      <pc:sldChg chg="modSp add del mod">
        <pc:chgData name="Gaurav Vikash" userId="50b41a7eddfcac1d" providerId="LiveId" clId="{358F04AE-0000-134E-B1B7-39976817BF7A}" dt="2023-09-08T09:03:50.779" v="2156" actId="2696"/>
        <pc:sldMkLst>
          <pc:docMk/>
          <pc:sldMk cId="4199810400" sldId="271"/>
        </pc:sldMkLst>
        <pc:graphicFrameChg chg="mod modGraphic">
          <ac:chgData name="Gaurav Vikash" userId="50b41a7eddfcac1d" providerId="LiveId" clId="{358F04AE-0000-134E-B1B7-39976817BF7A}" dt="2023-09-08T09:03:41.691" v="2154" actId="21"/>
          <ac:graphicFrameMkLst>
            <pc:docMk/>
            <pc:sldMk cId="4199810400" sldId="271"/>
            <ac:graphicFrameMk id="2" creationId="{5C1A13E0-9C39-631A-1DF4-3D1FBADAA7D0}"/>
          </ac:graphicFrameMkLst>
        </pc:graphicFrameChg>
      </pc:sldChg>
      <pc:sldChg chg="delSp add del mod">
        <pc:chgData name="Gaurav Vikash" userId="50b41a7eddfcac1d" providerId="LiveId" clId="{358F04AE-0000-134E-B1B7-39976817BF7A}" dt="2023-09-08T13:27:34.853" v="4381" actId="2696"/>
        <pc:sldMkLst>
          <pc:docMk/>
          <pc:sldMk cId="466720856" sldId="272"/>
        </pc:sldMkLst>
        <pc:spChg chg="del">
          <ac:chgData name="Gaurav Vikash" userId="50b41a7eddfcac1d" providerId="LiveId" clId="{358F04AE-0000-134E-B1B7-39976817BF7A}" dt="2023-09-08T11:32:03.559" v="2512" actId="478"/>
          <ac:spMkLst>
            <pc:docMk/>
            <pc:sldMk cId="466720856" sldId="272"/>
            <ac:spMk id="3" creationId="{81CB31C1-DDA5-2DC7-22D8-4DEC14F0B364}"/>
          </ac:spMkLst>
        </pc:spChg>
      </pc:sldChg>
      <pc:sldChg chg="modSp add del mod">
        <pc:chgData name="Gaurav Vikash" userId="50b41a7eddfcac1d" providerId="LiveId" clId="{358F04AE-0000-134E-B1B7-39976817BF7A}" dt="2023-09-08T13:27:37.584" v="4383" actId="2696"/>
        <pc:sldMkLst>
          <pc:docMk/>
          <pc:sldMk cId="46900225" sldId="273"/>
        </pc:sldMkLst>
        <pc:spChg chg="mod">
          <ac:chgData name="Gaurav Vikash" userId="50b41a7eddfcac1d" providerId="LiveId" clId="{358F04AE-0000-134E-B1B7-39976817BF7A}" dt="2023-09-08T09:19:43.314" v="2318" actId="20577"/>
          <ac:spMkLst>
            <pc:docMk/>
            <pc:sldMk cId="46900225" sldId="273"/>
            <ac:spMk id="99" creationId="{00000000-0000-0000-0000-000000000000}"/>
          </ac:spMkLst>
        </pc:spChg>
      </pc:sldChg>
      <pc:sldChg chg="add del">
        <pc:chgData name="Gaurav Vikash" userId="50b41a7eddfcac1d" providerId="LiveId" clId="{358F04AE-0000-134E-B1B7-39976817BF7A}" dt="2023-09-08T13:27:35.909" v="4382" actId="2696"/>
        <pc:sldMkLst>
          <pc:docMk/>
          <pc:sldMk cId="3886113859" sldId="274"/>
        </pc:sldMkLst>
      </pc:sldChg>
      <pc:sldChg chg="addSp delSp modSp add del mod setBg delDesignElem">
        <pc:chgData name="Gaurav Vikash" userId="50b41a7eddfcac1d" providerId="LiveId" clId="{358F04AE-0000-134E-B1B7-39976817BF7A}" dt="2023-09-08T09:22:21.446" v="2350" actId="2696"/>
        <pc:sldMkLst>
          <pc:docMk/>
          <pc:sldMk cId="2739561428" sldId="293"/>
        </pc:sldMkLst>
        <pc:spChg chg="del mod">
          <ac:chgData name="Gaurav Vikash" userId="50b41a7eddfcac1d" providerId="LiveId" clId="{358F04AE-0000-134E-B1B7-39976817BF7A}" dt="2023-09-08T09:20:07.994" v="2326" actId="478"/>
          <ac:spMkLst>
            <pc:docMk/>
            <pc:sldMk cId="2739561428" sldId="293"/>
            <ac:spMk id="3" creationId="{81D36068-3378-BAD5-4DFE-66B284C2ACDE}"/>
          </ac:spMkLst>
        </pc:spChg>
        <pc:spChg chg="add del">
          <ac:chgData name="Gaurav Vikash" userId="50b41a7eddfcac1d" providerId="LiveId" clId="{358F04AE-0000-134E-B1B7-39976817BF7A}" dt="2023-09-08T09:20:02.769" v="2324"/>
          <ac:spMkLst>
            <pc:docMk/>
            <pc:sldMk cId="2739561428" sldId="293"/>
            <ac:spMk id="2055" creationId="{0671A8AE-40A1-4631-A6B8-581AFF065482}"/>
          </ac:spMkLst>
        </pc:spChg>
        <pc:spChg chg="add del">
          <ac:chgData name="Gaurav Vikash" userId="50b41a7eddfcac1d" providerId="LiveId" clId="{358F04AE-0000-134E-B1B7-39976817BF7A}" dt="2023-09-08T09:20:02.769" v="2324"/>
          <ac:spMkLst>
            <pc:docMk/>
            <pc:sldMk cId="2739561428" sldId="293"/>
            <ac:spMk id="2057" creationId="{AB58EF07-17C2-48CF-ABB0-EEF1F17CB8F0}"/>
          </ac:spMkLst>
        </pc:spChg>
        <pc:spChg chg="add del">
          <ac:chgData name="Gaurav Vikash" userId="50b41a7eddfcac1d" providerId="LiveId" clId="{358F04AE-0000-134E-B1B7-39976817BF7A}" dt="2023-09-08T09:20:02.769" v="2324"/>
          <ac:spMkLst>
            <pc:docMk/>
            <pc:sldMk cId="2739561428" sldId="293"/>
            <ac:spMk id="2059" creationId="{AF2F604E-43BE-4DC3-B983-E071523364F8}"/>
          </ac:spMkLst>
        </pc:spChg>
        <pc:spChg chg="add del">
          <ac:chgData name="Gaurav Vikash" userId="50b41a7eddfcac1d" providerId="LiveId" clId="{358F04AE-0000-134E-B1B7-39976817BF7A}" dt="2023-09-08T09:20:02.769" v="2324"/>
          <ac:spMkLst>
            <pc:docMk/>
            <pc:sldMk cId="2739561428" sldId="293"/>
            <ac:spMk id="2061" creationId="{08C9B587-E65E-4B52-B37C-ABEBB6E87928}"/>
          </ac:spMkLst>
        </pc:spChg>
        <pc:picChg chg="add del mod">
          <ac:chgData name="Gaurav Vikash" userId="50b41a7eddfcac1d" providerId="LiveId" clId="{358F04AE-0000-134E-B1B7-39976817BF7A}" dt="2023-09-08T09:20:39.227" v="2330" actId="478"/>
          <ac:picMkLst>
            <pc:docMk/>
            <pc:sldMk cId="2739561428" sldId="293"/>
            <ac:picMk id="4" creationId="{B1422F2E-6D2E-91FA-1E89-C7583FEF3E52}"/>
          </ac:picMkLst>
        </pc:picChg>
        <pc:picChg chg="add del mod">
          <ac:chgData name="Gaurav Vikash" userId="50b41a7eddfcac1d" providerId="LiveId" clId="{358F04AE-0000-134E-B1B7-39976817BF7A}" dt="2023-09-08T09:20:37.263" v="2329" actId="478"/>
          <ac:picMkLst>
            <pc:docMk/>
            <pc:sldMk cId="2739561428" sldId="293"/>
            <ac:picMk id="5" creationId="{A68ED461-728F-DA49-0988-3FE249ADF7F8}"/>
          </ac:picMkLst>
        </pc:picChg>
        <pc:picChg chg="add del">
          <ac:chgData name="Gaurav Vikash" userId="50b41a7eddfcac1d" providerId="LiveId" clId="{358F04AE-0000-134E-B1B7-39976817BF7A}" dt="2023-09-08T09:21:09.778" v="2336" actId="478"/>
          <ac:picMkLst>
            <pc:docMk/>
            <pc:sldMk cId="2739561428" sldId="293"/>
            <ac:picMk id="2050" creationId="{BD8909D9-C061-AED2-DABE-10A2DB04E202}"/>
          </ac:picMkLst>
        </pc:picChg>
      </pc:sldChg>
      <pc:sldChg chg="addSp delSp modSp add mod setBg delDesignElem">
        <pc:chgData name="Gaurav Vikash" userId="50b41a7eddfcac1d" providerId="LiveId" clId="{358F04AE-0000-134E-B1B7-39976817BF7A}" dt="2023-09-08T09:24:07.945" v="2462" actId="14100"/>
        <pc:sldMkLst>
          <pc:docMk/>
          <pc:sldMk cId="4259362303" sldId="294"/>
        </pc:sldMkLst>
        <pc:spChg chg="add mod">
          <ac:chgData name="Gaurav Vikash" userId="50b41a7eddfcac1d" providerId="LiveId" clId="{358F04AE-0000-134E-B1B7-39976817BF7A}" dt="2023-09-08T09:24:07.945" v="2462" actId="14100"/>
          <ac:spMkLst>
            <pc:docMk/>
            <pc:sldMk cId="4259362303" sldId="294"/>
            <ac:spMk id="7" creationId="{6ABE5F79-1CDE-C539-F2CD-1BDFA6260D58}"/>
          </ac:spMkLst>
        </pc:spChg>
        <pc:spChg chg="del mod">
          <ac:chgData name="Gaurav Vikash" userId="50b41a7eddfcac1d" providerId="LiveId" clId="{358F04AE-0000-134E-B1B7-39976817BF7A}" dt="2023-09-08T09:22:38.339" v="2365" actId="478"/>
          <ac:spMkLst>
            <pc:docMk/>
            <pc:sldMk cId="4259362303" sldId="294"/>
            <ac:spMk id="99" creationId="{00000000-0000-0000-0000-000000000000}"/>
          </ac:spMkLst>
        </pc:spChg>
        <pc:spChg chg="add del">
          <ac:chgData name="Gaurav Vikash" userId="50b41a7eddfcac1d" providerId="LiveId" clId="{358F04AE-0000-134E-B1B7-39976817BF7A}" dt="2023-09-08T09:22:11.156" v="2348" actId="26606"/>
          <ac:spMkLst>
            <pc:docMk/>
            <pc:sldMk cId="4259362303" sldId="294"/>
            <ac:spMk id="101" creationId="{C0763A76-9F1C-4FC5-82B7-DD475DA461B2}"/>
          </ac:spMkLst>
        </pc:spChg>
        <pc:spChg chg="add del">
          <ac:chgData name="Gaurav Vikash" userId="50b41a7eddfcac1d" providerId="LiveId" clId="{358F04AE-0000-134E-B1B7-39976817BF7A}" dt="2023-09-08T09:22:11.156" v="2348" actId="26606"/>
          <ac:spMkLst>
            <pc:docMk/>
            <pc:sldMk cId="4259362303" sldId="294"/>
            <ac:spMk id="102" creationId="{E81BF4F6-F2CF-4984-9D14-D6966D92F99F}"/>
          </ac:spMkLst>
        </pc:spChg>
        <pc:spChg chg="del">
          <ac:chgData name="Gaurav Vikash" userId="50b41a7eddfcac1d" providerId="LiveId" clId="{358F04AE-0000-134E-B1B7-39976817BF7A}" dt="2023-09-08T09:20:55.391" v="2332"/>
          <ac:spMkLst>
            <pc:docMk/>
            <pc:sldMk cId="4259362303" sldId="294"/>
            <ac:spMk id="104" creationId="{8FC9BE17-9A7B-462D-AE50-3D8777387304}"/>
          </ac:spMkLst>
        </pc:spChg>
        <pc:spChg chg="del">
          <ac:chgData name="Gaurav Vikash" userId="50b41a7eddfcac1d" providerId="LiveId" clId="{358F04AE-0000-134E-B1B7-39976817BF7A}" dt="2023-09-08T09:20:55.391" v="2332"/>
          <ac:spMkLst>
            <pc:docMk/>
            <pc:sldMk cId="4259362303" sldId="294"/>
            <ac:spMk id="106" creationId="{3EBE8569-6AEC-4B8C-8D53-2DE337CDBA65}"/>
          </ac:spMkLst>
        </pc:spChg>
        <pc:spChg chg="del">
          <ac:chgData name="Gaurav Vikash" userId="50b41a7eddfcac1d" providerId="LiveId" clId="{358F04AE-0000-134E-B1B7-39976817BF7A}" dt="2023-09-08T09:20:55.391" v="2332"/>
          <ac:spMkLst>
            <pc:docMk/>
            <pc:sldMk cId="4259362303" sldId="294"/>
            <ac:spMk id="108" creationId="{55D4142C-5077-457F-A6AD-3FECFDB39685}"/>
          </ac:spMkLst>
        </pc:spChg>
        <pc:spChg chg="del">
          <ac:chgData name="Gaurav Vikash" userId="50b41a7eddfcac1d" providerId="LiveId" clId="{358F04AE-0000-134E-B1B7-39976817BF7A}" dt="2023-09-08T09:20:55.391" v="2332"/>
          <ac:spMkLst>
            <pc:docMk/>
            <pc:sldMk cId="4259362303" sldId="294"/>
            <ac:spMk id="110" creationId="{7A5F0580-5EE9-419F-96EE-B6529EF6E7D0}"/>
          </ac:spMkLst>
        </pc:spChg>
        <pc:picChg chg="add mod">
          <ac:chgData name="Gaurav Vikash" userId="50b41a7eddfcac1d" providerId="LiveId" clId="{358F04AE-0000-134E-B1B7-39976817BF7A}" dt="2023-09-08T09:22:11.159" v="2349" actId="26606"/>
          <ac:picMkLst>
            <pc:docMk/>
            <pc:sldMk cId="4259362303" sldId="294"/>
            <ac:picMk id="2" creationId="{C2FE3170-BDA7-DCA5-92B6-55E206D5383C}"/>
          </ac:picMkLst>
        </pc:picChg>
        <pc:picChg chg="del">
          <ac:chgData name="Gaurav Vikash" userId="50b41a7eddfcac1d" providerId="LiveId" clId="{358F04AE-0000-134E-B1B7-39976817BF7A}" dt="2023-09-08T09:21:39.203" v="2337" actId="478"/>
          <ac:picMkLst>
            <pc:docMk/>
            <pc:sldMk cId="4259362303" sldId="294"/>
            <ac:picMk id="3" creationId="{6E8E5678-92AC-4151-1BBC-27ADB7D5C864}"/>
          </ac:picMkLst>
        </pc:picChg>
        <pc:picChg chg="del">
          <ac:chgData name="Gaurav Vikash" userId="50b41a7eddfcac1d" providerId="LiveId" clId="{358F04AE-0000-134E-B1B7-39976817BF7A}" dt="2023-09-08T09:21:01.974" v="2333" actId="478"/>
          <ac:picMkLst>
            <pc:docMk/>
            <pc:sldMk cId="4259362303" sldId="294"/>
            <ac:picMk id="4" creationId="{8426B640-62CD-4EA9-DB30-53EFF580F6DF}"/>
          </ac:picMkLst>
        </pc:picChg>
        <pc:picChg chg="add mod">
          <ac:chgData name="Gaurav Vikash" userId="50b41a7eddfcac1d" providerId="LiveId" clId="{358F04AE-0000-134E-B1B7-39976817BF7A}" dt="2023-09-08T09:22:26.700" v="2363"/>
          <ac:picMkLst>
            <pc:docMk/>
            <pc:sldMk cId="4259362303" sldId="294"/>
            <ac:picMk id="5" creationId="{DEB053C7-13EE-8AEE-BD1C-197A26226544}"/>
          </ac:picMkLst>
        </pc:picChg>
        <pc:picChg chg="add mod">
          <ac:chgData name="Gaurav Vikash" userId="50b41a7eddfcac1d" providerId="LiveId" clId="{358F04AE-0000-134E-B1B7-39976817BF7A}" dt="2023-09-08T09:22:33.883" v="2364"/>
          <ac:picMkLst>
            <pc:docMk/>
            <pc:sldMk cId="4259362303" sldId="294"/>
            <ac:picMk id="6" creationId="{CE6FED8C-75CE-F6E8-AE9E-A1BACD2D5602}"/>
          </ac:picMkLst>
        </pc:picChg>
        <pc:picChg chg="del">
          <ac:chgData name="Gaurav Vikash" userId="50b41a7eddfcac1d" providerId="LiveId" clId="{358F04AE-0000-134E-B1B7-39976817BF7A}" dt="2023-09-08T09:21:03.909" v="2334" actId="478"/>
          <ac:picMkLst>
            <pc:docMk/>
            <pc:sldMk cId="4259362303" sldId="294"/>
            <ac:picMk id="97" creationId="{00000000-0000-0000-0000-000000000000}"/>
          </ac:picMkLst>
        </pc:picChg>
        <pc:cxnChg chg="add">
          <ac:chgData name="Gaurav Vikash" userId="50b41a7eddfcac1d" providerId="LiveId" clId="{358F04AE-0000-134E-B1B7-39976817BF7A}" dt="2023-09-08T09:22:11.159" v="2349" actId="26606"/>
          <ac:cxnSpMkLst>
            <pc:docMk/>
            <pc:sldMk cId="4259362303" sldId="294"/>
            <ac:cxnSpMk id="105" creationId="{1503BFE4-729B-D9D0-C17B-501E6AF1127A}"/>
          </ac:cxnSpMkLst>
        </pc:cxnChg>
      </pc:sldChg>
      <pc:sldChg chg="modSp add mod ord modNotesTx">
        <pc:chgData name="Gaurav Vikash" userId="50b41a7eddfcac1d" providerId="LiveId" clId="{358F04AE-0000-134E-B1B7-39976817BF7A}" dt="2023-09-10T08:18:05.476" v="5245" actId="12"/>
        <pc:sldMkLst>
          <pc:docMk/>
          <pc:sldMk cId="4070633057" sldId="295"/>
        </pc:sldMkLst>
        <pc:spChg chg="mod">
          <ac:chgData name="Gaurav Vikash" userId="50b41a7eddfcac1d" providerId="LiveId" clId="{358F04AE-0000-134E-B1B7-39976817BF7A}" dt="2023-09-10T08:18:05.476" v="5245" actId="12"/>
          <ac:spMkLst>
            <pc:docMk/>
            <pc:sldMk cId="4070633057" sldId="295"/>
            <ac:spMk id="98" creationId="{00000000-0000-0000-0000-000000000000}"/>
          </ac:spMkLst>
        </pc:spChg>
        <pc:spChg chg="mod">
          <ac:chgData name="Gaurav Vikash" userId="50b41a7eddfcac1d" providerId="LiveId" clId="{358F04AE-0000-134E-B1B7-39976817BF7A}" dt="2023-09-08T12:38:02.474" v="3408" actId="115"/>
          <ac:spMkLst>
            <pc:docMk/>
            <pc:sldMk cId="4070633057" sldId="295"/>
            <ac:spMk id="99" creationId="{00000000-0000-0000-0000-000000000000}"/>
          </ac:spMkLst>
        </pc:spChg>
      </pc:sldChg>
      <pc:sldChg chg="addSp delSp modSp add mod ord modNotesTx">
        <pc:chgData name="Gaurav Vikash" userId="50b41a7eddfcac1d" providerId="LiveId" clId="{358F04AE-0000-134E-B1B7-39976817BF7A}" dt="2023-09-10T08:08:05.197" v="5161" actId="20577"/>
        <pc:sldMkLst>
          <pc:docMk/>
          <pc:sldMk cId="3748471399" sldId="296"/>
        </pc:sldMkLst>
        <pc:spChg chg="del">
          <ac:chgData name="Gaurav Vikash" userId="50b41a7eddfcac1d" providerId="LiveId" clId="{358F04AE-0000-134E-B1B7-39976817BF7A}" dt="2023-09-08T11:32:13.061" v="2514" actId="478"/>
          <ac:spMkLst>
            <pc:docMk/>
            <pc:sldMk cId="3748471399" sldId="296"/>
            <ac:spMk id="98" creationId="{00000000-0000-0000-0000-000000000000}"/>
          </ac:spMkLst>
        </pc:spChg>
        <pc:spChg chg="mod">
          <ac:chgData name="Gaurav Vikash" userId="50b41a7eddfcac1d" providerId="LiveId" clId="{358F04AE-0000-134E-B1B7-39976817BF7A}" dt="2023-09-08T12:38:15.734" v="3409" actId="115"/>
          <ac:spMkLst>
            <pc:docMk/>
            <pc:sldMk cId="3748471399" sldId="296"/>
            <ac:spMk id="99" creationId="{00000000-0000-0000-0000-000000000000}"/>
          </ac:spMkLst>
        </pc:spChg>
        <pc:picChg chg="add mod">
          <ac:chgData name="Gaurav Vikash" userId="50b41a7eddfcac1d" providerId="LiveId" clId="{358F04AE-0000-134E-B1B7-39976817BF7A}" dt="2023-09-08T11:33:21.806" v="2519" actId="14100"/>
          <ac:picMkLst>
            <pc:docMk/>
            <pc:sldMk cId="3748471399" sldId="296"/>
            <ac:picMk id="2" creationId="{C9CE903F-F0FB-160F-6DBB-403F7DA7CBA9}"/>
          </ac:picMkLst>
        </pc:picChg>
      </pc:sldChg>
      <pc:sldChg chg="addSp delSp modSp add mod setBg setClrOvrMap delDesignElem">
        <pc:chgData name="Gaurav Vikash" userId="50b41a7eddfcac1d" providerId="LiveId" clId="{358F04AE-0000-134E-B1B7-39976817BF7A}" dt="2023-09-15T02:49:52.692" v="7218" actId="20577"/>
        <pc:sldMkLst>
          <pc:docMk/>
          <pc:sldMk cId="1074921294" sldId="297"/>
        </pc:sldMkLst>
        <pc:spChg chg="add mod">
          <ac:chgData name="Gaurav Vikash" userId="50b41a7eddfcac1d" providerId="LiveId" clId="{358F04AE-0000-134E-B1B7-39976817BF7A}" dt="2023-09-15T02:49:52.692" v="7218" actId="20577"/>
          <ac:spMkLst>
            <pc:docMk/>
            <pc:sldMk cId="1074921294" sldId="297"/>
            <ac:spMk id="4" creationId="{F7B80922-C00F-CA09-4FB4-1CEC9BCE0D38}"/>
          </ac:spMkLst>
        </pc:spChg>
        <pc:spChg chg="del mod ord">
          <ac:chgData name="Gaurav Vikash" userId="50b41a7eddfcac1d" providerId="LiveId" clId="{358F04AE-0000-134E-B1B7-39976817BF7A}" dt="2023-09-08T11:39:26.076" v="2750" actId="478"/>
          <ac:spMkLst>
            <pc:docMk/>
            <pc:sldMk cId="1074921294" sldId="297"/>
            <ac:spMk id="7" creationId="{6ABE5F79-1CDE-C539-F2CD-1BDFA6260D58}"/>
          </ac:spMkLst>
        </pc:spChg>
        <pc:spChg chg="add">
          <ac:chgData name="Gaurav Vikash" userId="50b41a7eddfcac1d" providerId="LiveId" clId="{358F04AE-0000-134E-B1B7-39976817BF7A}" dt="2023-09-08T11:39:08.697" v="2749" actId="26606"/>
          <ac:spMkLst>
            <pc:docMk/>
            <pc:sldMk cId="1074921294" sldId="297"/>
            <ac:spMk id="12" creationId="{E91DC736-0EF8-4F87-9146-EBF1D2EE4D3D}"/>
          </ac:spMkLst>
        </pc:spChg>
        <pc:spChg chg="add">
          <ac:chgData name="Gaurav Vikash" userId="50b41a7eddfcac1d" providerId="LiveId" clId="{358F04AE-0000-134E-B1B7-39976817BF7A}" dt="2023-09-08T11:39:08.697" v="2749" actId="26606"/>
          <ac:spMkLst>
            <pc:docMk/>
            <pc:sldMk cId="1074921294" sldId="297"/>
            <ac:spMk id="14" creationId="{097CD68E-23E3-4007-8847-CD0944C4F7BE}"/>
          </ac:spMkLst>
        </pc:spChg>
        <pc:spChg chg="add">
          <ac:chgData name="Gaurav Vikash" userId="50b41a7eddfcac1d" providerId="LiveId" clId="{358F04AE-0000-134E-B1B7-39976817BF7A}" dt="2023-09-08T11:39:08.697" v="2749" actId="26606"/>
          <ac:spMkLst>
            <pc:docMk/>
            <pc:sldMk cId="1074921294" sldId="297"/>
            <ac:spMk id="16" creationId="{AF2F604E-43BE-4DC3-B983-E071523364F8}"/>
          </ac:spMkLst>
        </pc:spChg>
        <pc:spChg chg="add">
          <ac:chgData name="Gaurav Vikash" userId="50b41a7eddfcac1d" providerId="LiveId" clId="{358F04AE-0000-134E-B1B7-39976817BF7A}" dt="2023-09-08T11:39:08.697" v="2749" actId="26606"/>
          <ac:spMkLst>
            <pc:docMk/>
            <pc:sldMk cId="1074921294" sldId="297"/>
            <ac:spMk id="18" creationId="{08C9B587-E65E-4B52-B37C-ABEBB6E87928}"/>
          </ac:spMkLst>
        </pc:spChg>
        <pc:picChg chg="del">
          <ac:chgData name="Gaurav Vikash" userId="50b41a7eddfcac1d" providerId="LiveId" clId="{358F04AE-0000-134E-B1B7-39976817BF7A}" dt="2023-09-08T11:38:37.467" v="2743" actId="478"/>
          <ac:picMkLst>
            <pc:docMk/>
            <pc:sldMk cId="1074921294" sldId="297"/>
            <ac:picMk id="2" creationId="{C2FE3170-BDA7-DCA5-92B6-55E206D5383C}"/>
          </ac:picMkLst>
        </pc:picChg>
        <pc:picChg chg="add mod">
          <ac:chgData name="Gaurav Vikash" userId="50b41a7eddfcac1d" providerId="LiveId" clId="{358F04AE-0000-134E-B1B7-39976817BF7A}" dt="2023-09-08T11:40:29.972" v="2766" actId="1076"/>
          <ac:picMkLst>
            <pc:docMk/>
            <pc:sldMk cId="1074921294" sldId="297"/>
            <ac:picMk id="3" creationId="{998158DC-5BF4-2726-1D32-9CC0D66E4551}"/>
          </ac:picMkLst>
        </pc:picChg>
        <pc:picChg chg="del">
          <ac:chgData name="Gaurav Vikash" userId="50b41a7eddfcac1d" providerId="LiveId" clId="{358F04AE-0000-134E-B1B7-39976817BF7A}" dt="2023-09-08T11:38:57.366" v="2747" actId="478"/>
          <ac:picMkLst>
            <pc:docMk/>
            <pc:sldMk cId="1074921294" sldId="297"/>
            <ac:picMk id="5" creationId="{DEB053C7-13EE-8AEE-BD1C-197A26226544}"/>
          </ac:picMkLst>
        </pc:picChg>
        <pc:picChg chg="del">
          <ac:chgData name="Gaurav Vikash" userId="50b41a7eddfcac1d" providerId="LiveId" clId="{358F04AE-0000-134E-B1B7-39976817BF7A}" dt="2023-09-08T11:38:58.791" v="2748" actId="478"/>
          <ac:picMkLst>
            <pc:docMk/>
            <pc:sldMk cId="1074921294" sldId="297"/>
            <ac:picMk id="6" creationId="{CE6FED8C-75CE-F6E8-AE9E-A1BACD2D5602}"/>
          </ac:picMkLst>
        </pc:picChg>
        <pc:picChg chg="add mod">
          <ac:chgData name="Gaurav Vikash" userId="50b41a7eddfcac1d" providerId="LiveId" clId="{358F04AE-0000-134E-B1B7-39976817BF7A}" dt="2023-09-08T11:40:06.763" v="2764" actId="166"/>
          <ac:picMkLst>
            <pc:docMk/>
            <pc:sldMk cId="1074921294" sldId="297"/>
            <ac:picMk id="8" creationId="{D811E408-7089-D393-862B-57D4B8E05BDE}"/>
          </ac:picMkLst>
        </pc:picChg>
        <pc:picChg chg="add mod">
          <ac:chgData name="Gaurav Vikash" userId="50b41a7eddfcac1d" providerId="LiveId" clId="{358F04AE-0000-134E-B1B7-39976817BF7A}" dt="2023-09-08T11:39:48.293" v="2762"/>
          <ac:picMkLst>
            <pc:docMk/>
            <pc:sldMk cId="1074921294" sldId="297"/>
            <ac:picMk id="9" creationId="{91F1712A-47FB-0BE5-3EEC-4489788DCBF2}"/>
          </ac:picMkLst>
        </pc:picChg>
        <pc:cxnChg chg="del">
          <ac:chgData name="Gaurav Vikash" userId="50b41a7eddfcac1d" providerId="LiveId" clId="{358F04AE-0000-134E-B1B7-39976817BF7A}" dt="2023-09-08T11:38:28.105" v="2733"/>
          <ac:cxnSpMkLst>
            <pc:docMk/>
            <pc:sldMk cId="1074921294" sldId="297"/>
            <ac:cxnSpMk id="105" creationId="{1503BFE4-729B-D9D0-C17B-501E6AF1127A}"/>
          </ac:cxnSpMkLst>
        </pc:cxnChg>
      </pc:sldChg>
      <pc:sldChg chg="addSp delSp modSp add mod ord modNotesTx">
        <pc:chgData name="Gaurav Vikash" userId="50b41a7eddfcac1d" providerId="LiveId" clId="{358F04AE-0000-134E-B1B7-39976817BF7A}" dt="2023-09-15T08:42:41.446" v="7871" actId="1076"/>
        <pc:sldMkLst>
          <pc:docMk/>
          <pc:sldMk cId="914953173" sldId="298"/>
        </pc:sldMkLst>
        <pc:spChg chg="mod">
          <ac:chgData name="Gaurav Vikash" userId="50b41a7eddfcac1d" providerId="LiveId" clId="{358F04AE-0000-134E-B1B7-39976817BF7A}" dt="2023-09-15T02:49:35.570" v="7198" actId="20577"/>
          <ac:spMkLst>
            <pc:docMk/>
            <pc:sldMk cId="914953173" sldId="298"/>
            <ac:spMk id="99" creationId="{00000000-0000-0000-0000-000000000000}"/>
          </ac:spMkLst>
        </pc:spChg>
        <pc:picChg chg="del">
          <ac:chgData name="Gaurav Vikash" userId="50b41a7eddfcac1d" providerId="LiveId" clId="{358F04AE-0000-134E-B1B7-39976817BF7A}" dt="2023-09-08T11:42:50.791" v="2799" actId="478"/>
          <ac:picMkLst>
            <pc:docMk/>
            <pc:sldMk cId="914953173" sldId="298"/>
            <ac:picMk id="2" creationId="{C9CE903F-F0FB-160F-6DBB-403F7DA7CBA9}"/>
          </ac:picMkLst>
        </pc:picChg>
        <pc:picChg chg="add mod">
          <ac:chgData name="Gaurav Vikash" userId="50b41a7eddfcac1d" providerId="LiveId" clId="{358F04AE-0000-134E-B1B7-39976817BF7A}" dt="2023-09-15T08:42:41.446" v="7871" actId="1076"/>
          <ac:picMkLst>
            <pc:docMk/>
            <pc:sldMk cId="914953173" sldId="298"/>
            <ac:picMk id="2" creationId="{F0BD7FD5-02CC-6ACB-4698-5E515CF93C6D}"/>
          </ac:picMkLst>
        </pc:picChg>
        <pc:picChg chg="add del mod">
          <ac:chgData name="Gaurav Vikash" userId="50b41a7eddfcac1d" providerId="LiveId" clId="{358F04AE-0000-134E-B1B7-39976817BF7A}" dt="2023-09-08T13:11:46.221" v="3879" actId="478"/>
          <ac:picMkLst>
            <pc:docMk/>
            <pc:sldMk cId="914953173" sldId="298"/>
            <ac:picMk id="3" creationId="{5369521B-516B-2B0E-6443-EA3226233248}"/>
          </ac:picMkLst>
        </pc:picChg>
        <pc:picChg chg="add del mod">
          <ac:chgData name="Gaurav Vikash" userId="50b41a7eddfcac1d" providerId="LiveId" clId="{358F04AE-0000-134E-B1B7-39976817BF7A}" dt="2023-09-15T08:41:58.507" v="7863" actId="478"/>
          <ac:picMkLst>
            <pc:docMk/>
            <pc:sldMk cId="914953173" sldId="298"/>
            <ac:picMk id="4" creationId="{4FE75506-EFBF-A452-0D3A-0A6D1537F042}"/>
          </ac:picMkLst>
        </pc:picChg>
        <pc:picChg chg="add del mod">
          <ac:chgData name="Gaurav Vikash" userId="50b41a7eddfcac1d" providerId="LiveId" clId="{358F04AE-0000-134E-B1B7-39976817BF7A}" dt="2023-09-15T08:42:25.892" v="7869"/>
          <ac:picMkLst>
            <pc:docMk/>
            <pc:sldMk cId="914953173" sldId="298"/>
            <ac:picMk id="10242" creationId="{ED0C6117-EF6C-8F6E-39C3-D7B974F79782}"/>
          </ac:picMkLst>
        </pc:picChg>
      </pc:sldChg>
      <pc:sldChg chg="addSp delSp modSp add mod modNotesTx">
        <pc:chgData name="Gaurav Vikash" userId="50b41a7eddfcac1d" providerId="LiveId" clId="{358F04AE-0000-134E-B1B7-39976817BF7A}" dt="2023-09-15T02:49:39.161" v="7203" actId="20577"/>
        <pc:sldMkLst>
          <pc:docMk/>
          <pc:sldMk cId="3883500923" sldId="299"/>
        </pc:sldMkLst>
        <pc:spChg chg="mod">
          <ac:chgData name="Gaurav Vikash" userId="50b41a7eddfcac1d" providerId="LiveId" clId="{358F04AE-0000-134E-B1B7-39976817BF7A}" dt="2023-09-15T02:49:39.161" v="7203" actId="20577"/>
          <ac:spMkLst>
            <pc:docMk/>
            <pc:sldMk cId="3883500923" sldId="299"/>
            <ac:spMk id="99" creationId="{00000000-0000-0000-0000-000000000000}"/>
          </ac:spMkLst>
        </pc:spChg>
        <pc:picChg chg="add mod">
          <ac:chgData name="Gaurav Vikash" userId="50b41a7eddfcac1d" providerId="LiveId" clId="{358F04AE-0000-134E-B1B7-39976817BF7A}" dt="2023-09-08T11:44:38.418" v="2817" actId="14100"/>
          <ac:picMkLst>
            <pc:docMk/>
            <pc:sldMk cId="3883500923" sldId="299"/>
            <ac:picMk id="2" creationId="{530544E3-DDD0-3BC6-5997-95C960B528F2}"/>
          </ac:picMkLst>
        </pc:picChg>
        <pc:picChg chg="del">
          <ac:chgData name="Gaurav Vikash" userId="50b41a7eddfcac1d" providerId="LiveId" clId="{358F04AE-0000-134E-B1B7-39976817BF7A}" dt="2023-09-08T11:43:36.480" v="2814" actId="478"/>
          <ac:picMkLst>
            <pc:docMk/>
            <pc:sldMk cId="3883500923" sldId="299"/>
            <ac:picMk id="3" creationId="{5369521B-516B-2B0E-6443-EA3226233248}"/>
          </ac:picMkLst>
        </pc:picChg>
      </pc:sldChg>
      <pc:sldChg chg="addSp modSp add mod">
        <pc:chgData name="Gaurav Vikash" userId="50b41a7eddfcac1d" providerId="LiveId" clId="{358F04AE-0000-134E-B1B7-39976817BF7A}" dt="2023-09-10T08:06:46.860" v="5111" actId="20577"/>
        <pc:sldMkLst>
          <pc:docMk/>
          <pc:sldMk cId="2642694220" sldId="300"/>
        </pc:sldMkLst>
        <pc:spChg chg="mod">
          <ac:chgData name="Gaurav Vikash" userId="50b41a7eddfcac1d" providerId="LiveId" clId="{358F04AE-0000-134E-B1B7-39976817BF7A}" dt="2023-09-10T08:06:46.860" v="5111" actId="20577"/>
          <ac:spMkLst>
            <pc:docMk/>
            <pc:sldMk cId="2642694220" sldId="300"/>
            <ac:spMk id="98" creationId="{00000000-0000-0000-0000-000000000000}"/>
          </ac:spMkLst>
        </pc:spChg>
        <pc:spChg chg="mod">
          <ac:chgData name="Gaurav Vikash" userId="50b41a7eddfcac1d" providerId="LiveId" clId="{358F04AE-0000-134E-B1B7-39976817BF7A}" dt="2023-09-08T12:38:21.726" v="3410" actId="115"/>
          <ac:spMkLst>
            <pc:docMk/>
            <pc:sldMk cId="2642694220" sldId="300"/>
            <ac:spMk id="99" creationId="{00000000-0000-0000-0000-000000000000}"/>
          </ac:spMkLst>
        </pc:spChg>
        <pc:picChg chg="add mod">
          <ac:chgData name="Gaurav Vikash" userId="50b41a7eddfcac1d" providerId="LiveId" clId="{358F04AE-0000-134E-B1B7-39976817BF7A}" dt="2023-09-08T11:50:15.164" v="2861" actId="14100"/>
          <ac:picMkLst>
            <pc:docMk/>
            <pc:sldMk cId="2642694220" sldId="300"/>
            <ac:picMk id="2" creationId="{91692AA6-7262-0492-5193-6A5373EA7DF2}"/>
          </ac:picMkLst>
        </pc:picChg>
      </pc:sldChg>
      <pc:sldChg chg="addSp delSp modSp add mod ord modNotesTx">
        <pc:chgData name="Gaurav Vikash" userId="50b41a7eddfcac1d" providerId="LiveId" clId="{358F04AE-0000-134E-B1B7-39976817BF7A}" dt="2023-09-15T09:10:09.869" v="8213" actId="20577"/>
        <pc:sldMkLst>
          <pc:docMk/>
          <pc:sldMk cId="2372578811" sldId="301"/>
        </pc:sldMkLst>
        <pc:spChg chg="add mod">
          <ac:chgData name="Gaurav Vikash" userId="50b41a7eddfcac1d" providerId="LiveId" clId="{358F04AE-0000-134E-B1B7-39976817BF7A}" dt="2023-09-15T09:10:09.869" v="8213" actId="20577"/>
          <ac:spMkLst>
            <pc:docMk/>
            <pc:sldMk cId="2372578811" sldId="301"/>
            <ac:spMk id="4" creationId="{4F51B0DE-9FC7-03BA-D3A8-F6698C9BEB22}"/>
          </ac:spMkLst>
        </pc:spChg>
        <pc:spChg chg="add mod">
          <ac:chgData name="Gaurav Vikash" userId="50b41a7eddfcac1d" providerId="LiveId" clId="{358F04AE-0000-134E-B1B7-39976817BF7A}" dt="2023-09-10T09:38:35.114" v="6527" actId="1076"/>
          <ac:spMkLst>
            <pc:docMk/>
            <pc:sldMk cId="2372578811" sldId="301"/>
            <ac:spMk id="5" creationId="{20A8BB69-738E-81F1-CA6D-90F68686A7A5}"/>
          </ac:spMkLst>
        </pc:spChg>
        <pc:spChg chg="add del">
          <ac:chgData name="Gaurav Vikash" userId="50b41a7eddfcac1d" providerId="LiveId" clId="{358F04AE-0000-134E-B1B7-39976817BF7A}" dt="2023-09-10T09:29:59.761" v="6381" actId="22"/>
          <ac:spMkLst>
            <pc:docMk/>
            <pc:sldMk cId="2372578811" sldId="301"/>
            <ac:spMk id="9" creationId="{AC1FD1CD-3A85-6035-E10D-56899FA17FD1}"/>
          </ac:spMkLst>
        </pc:spChg>
        <pc:spChg chg="del mod">
          <ac:chgData name="Gaurav Vikash" userId="50b41a7eddfcac1d" providerId="LiveId" clId="{358F04AE-0000-134E-B1B7-39976817BF7A}" dt="2023-09-08T11:51:15.288" v="2874" actId="478"/>
          <ac:spMkLst>
            <pc:docMk/>
            <pc:sldMk cId="2372578811" sldId="301"/>
            <ac:spMk id="98" creationId="{00000000-0000-0000-0000-000000000000}"/>
          </ac:spMkLst>
        </pc:spChg>
        <pc:spChg chg="mod">
          <ac:chgData name="Gaurav Vikash" userId="50b41a7eddfcac1d" providerId="LiveId" clId="{358F04AE-0000-134E-B1B7-39976817BF7A}" dt="2023-09-15T02:49:28.262" v="7193" actId="20577"/>
          <ac:spMkLst>
            <pc:docMk/>
            <pc:sldMk cId="2372578811" sldId="301"/>
            <ac:spMk id="99" creationId="{00000000-0000-0000-0000-000000000000}"/>
          </ac:spMkLst>
        </pc:spChg>
        <pc:graphicFrameChg chg="add del mod modGraphic">
          <ac:chgData name="Gaurav Vikash" userId="50b41a7eddfcac1d" providerId="LiveId" clId="{358F04AE-0000-134E-B1B7-39976817BF7A}" dt="2023-09-08T12:03:56.752" v="3101" actId="478"/>
          <ac:graphicFrameMkLst>
            <pc:docMk/>
            <pc:sldMk cId="2372578811" sldId="301"/>
            <ac:graphicFrameMk id="3" creationId="{4D2EC0EC-AD34-4B96-F8FE-6225B114F6FE}"/>
          </ac:graphicFrameMkLst>
        </pc:graphicFrameChg>
        <pc:graphicFrameChg chg="add mod modGraphic">
          <ac:chgData name="Gaurav Vikash" userId="50b41a7eddfcac1d" providerId="LiveId" clId="{358F04AE-0000-134E-B1B7-39976817BF7A}" dt="2023-09-10T09:39:00.526" v="6532" actId="14100"/>
          <ac:graphicFrameMkLst>
            <pc:docMk/>
            <pc:sldMk cId="2372578811" sldId="301"/>
            <ac:graphicFrameMk id="10" creationId="{D74FACCB-DAC7-6543-00C4-65DA0E06E54A}"/>
          </ac:graphicFrameMkLst>
        </pc:graphicFrameChg>
        <pc:picChg chg="del">
          <ac:chgData name="Gaurav Vikash" userId="50b41a7eddfcac1d" providerId="LiveId" clId="{358F04AE-0000-134E-B1B7-39976817BF7A}" dt="2023-09-08T11:50:58.499" v="2872" actId="478"/>
          <ac:picMkLst>
            <pc:docMk/>
            <pc:sldMk cId="2372578811" sldId="301"/>
            <ac:picMk id="2" creationId="{91692AA6-7262-0492-5193-6A5373EA7DF2}"/>
          </ac:picMkLst>
        </pc:picChg>
        <pc:picChg chg="add mod">
          <ac:chgData name="Gaurav Vikash" userId="50b41a7eddfcac1d" providerId="LiveId" clId="{358F04AE-0000-134E-B1B7-39976817BF7A}" dt="2023-09-10T09:20:32.604" v="6229"/>
          <ac:picMkLst>
            <pc:docMk/>
            <pc:sldMk cId="2372578811" sldId="301"/>
            <ac:picMk id="6" creationId="{9E880055-AC2F-6481-D2E5-4CB2313E9213}"/>
          </ac:picMkLst>
        </pc:picChg>
        <pc:picChg chg="add mod">
          <ac:chgData name="Gaurav Vikash" userId="50b41a7eddfcac1d" providerId="LiveId" clId="{358F04AE-0000-134E-B1B7-39976817BF7A}" dt="2023-09-10T09:20:38.834" v="6230"/>
          <ac:picMkLst>
            <pc:docMk/>
            <pc:sldMk cId="2372578811" sldId="301"/>
            <ac:picMk id="7" creationId="{F21791FC-0667-46B1-D797-F20C4AF07AA5}"/>
          </ac:picMkLst>
        </pc:picChg>
        <pc:picChg chg="del">
          <ac:chgData name="Gaurav Vikash" userId="50b41a7eddfcac1d" providerId="LiveId" clId="{358F04AE-0000-134E-B1B7-39976817BF7A}" dt="2023-09-10T09:07:37.377" v="5986" actId="478"/>
          <ac:picMkLst>
            <pc:docMk/>
            <pc:sldMk cId="2372578811" sldId="301"/>
            <ac:picMk id="96" creationId="{00000000-0000-0000-0000-000000000000}"/>
          </ac:picMkLst>
        </pc:picChg>
        <pc:picChg chg="add del">
          <ac:chgData name="Gaurav Vikash" userId="50b41a7eddfcac1d" providerId="LiveId" clId="{358F04AE-0000-134E-B1B7-39976817BF7A}" dt="2023-09-10T09:08:11.256" v="5989" actId="478"/>
          <ac:picMkLst>
            <pc:docMk/>
            <pc:sldMk cId="2372578811" sldId="301"/>
            <ac:picMk id="97" creationId="{00000000-0000-0000-0000-000000000000}"/>
          </ac:picMkLst>
        </pc:picChg>
      </pc:sldChg>
      <pc:sldChg chg="addSp delSp modSp add mod ord setBg setClrOvrMap delDesignElem modNotesTx">
        <pc:chgData name="Gaurav Vikash" userId="50b41a7eddfcac1d" providerId="LiveId" clId="{358F04AE-0000-134E-B1B7-39976817BF7A}" dt="2023-09-14T22:57:28.028" v="6958" actId="14100"/>
        <pc:sldMkLst>
          <pc:docMk/>
          <pc:sldMk cId="3390085422" sldId="302"/>
        </pc:sldMkLst>
        <pc:spChg chg="del mod ord">
          <ac:chgData name="Gaurav Vikash" userId="50b41a7eddfcac1d" providerId="LiveId" clId="{358F04AE-0000-134E-B1B7-39976817BF7A}" dt="2023-09-08T11:56:37.821" v="2987" actId="478"/>
          <ac:spMkLst>
            <pc:docMk/>
            <pc:sldMk cId="3390085422" sldId="302"/>
            <ac:spMk id="4" creationId="{F7B80922-C00F-CA09-4FB4-1CEC9BCE0D38}"/>
          </ac:spMkLst>
        </pc:spChg>
        <pc:spChg chg="add mod">
          <ac:chgData name="Gaurav Vikash" userId="50b41a7eddfcac1d" providerId="LiveId" clId="{358F04AE-0000-134E-B1B7-39976817BF7A}" dt="2023-09-08T11:57:10.758" v="3008" actId="20577"/>
          <ac:spMkLst>
            <pc:docMk/>
            <pc:sldMk cId="3390085422" sldId="302"/>
            <ac:spMk id="5" creationId="{1905AE7E-A1CD-05FB-1D3A-F170A8AF18C8}"/>
          </ac:spMkLst>
        </pc:spChg>
        <pc:spChg chg="add">
          <ac:chgData name="Gaurav Vikash" userId="50b41a7eddfcac1d" providerId="LiveId" clId="{358F04AE-0000-134E-B1B7-39976817BF7A}" dt="2023-09-08T11:56:30.614" v="2986" actId="26606"/>
          <ac:spMkLst>
            <pc:docMk/>
            <pc:sldMk cId="3390085422" sldId="302"/>
            <ac:spMk id="6" creationId="{E91DC736-0EF8-4F87-9146-EBF1D2EE4D3D}"/>
          </ac:spMkLst>
        </pc:spChg>
        <pc:spChg chg="add">
          <ac:chgData name="Gaurav Vikash" userId="50b41a7eddfcac1d" providerId="LiveId" clId="{358F04AE-0000-134E-B1B7-39976817BF7A}" dt="2023-09-08T11:56:30.614" v="2986" actId="26606"/>
          <ac:spMkLst>
            <pc:docMk/>
            <pc:sldMk cId="3390085422" sldId="302"/>
            <ac:spMk id="11" creationId="{097CD68E-23E3-4007-8847-CD0944C4F7BE}"/>
          </ac:spMkLst>
        </pc:spChg>
        <pc:spChg chg="del">
          <ac:chgData name="Gaurav Vikash" userId="50b41a7eddfcac1d" providerId="LiveId" clId="{358F04AE-0000-134E-B1B7-39976817BF7A}" dt="2023-09-08T11:55:47.025" v="2981"/>
          <ac:spMkLst>
            <pc:docMk/>
            <pc:sldMk cId="3390085422" sldId="302"/>
            <ac:spMk id="12" creationId="{E91DC736-0EF8-4F87-9146-EBF1D2EE4D3D}"/>
          </ac:spMkLst>
        </pc:spChg>
        <pc:spChg chg="add">
          <ac:chgData name="Gaurav Vikash" userId="50b41a7eddfcac1d" providerId="LiveId" clId="{358F04AE-0000-134E-B1B7-39976817BF7A}" dt="2023-09-08T11:56:30.614" v="2986" actId="26606"/>
          <ac:spMkLst>
            <pc:docMk/>
            <pc:sldMk cId="3390085422" sldId="302"/>
            <ac:spMk id="13" creationId="{AF2F604E-43BE-4DC3-B983-E071523364F8}"/>
          </ac:spMkLst>
        </pc:spChg>
        <pc:spChg chg="del">
          <ac:chgData name="Gaurav Vikash" userId="50b41a7eddfcac1d" providerId="LiveId" clId="{358F04AE-0000-134E-B1B7-39976817BF7A}" dt="2023-09-08T11:55:47.025" v="2981"/>
          <ac:spMkLst>
            <pc:docMk/>
            <pc:sldMk cId="3390085422" sldId="302"/>
            <ac:spMk id="14" creationId="{097CD68E-23E3-4007-8847-CD0944C4F7BE}"/>
          </ac:spMkLst>
        </pc:spChg>
        <pc:spChg chg="add">
          <ac:chgData name="Gaurav Vikash" userId="50b41a7eddfcac1d" providerId="LiveId" clId="{358F04AE-0000-134E-B1B7-39976817BF7A}" dt="2023-09-08T11:56:30.614" v="2986" actId="26606"/>
          <ac:spMkLst>
            <pc:docMk/>
            <pc:sldMk cId="3390085422" sldId="302"/>
            <ac:spMk id="15" creationId="{08C9B587-E65E-4B52-B37C-ABEBB6E87928}"/>
          </ac:spMkLst>
        </pc:spChg>
        <pc:spChg chg="del">
          <ac:chgData name="Gaurav Vikash" userId="50b41a7eddfcac1d" providerId="LiveId" clId="{358F04AE-0000-134E-B1B7-39976817BF7A}" dt="2023-09-08T11:55:47.025" v="2981"/>
          <ac:spMkLst>
            <pc:docMk/>
            <pc:sldMk cId="3390085422" sldId="302"/>
            <ac:spMk id="16" creationId="{AF2F604E-43BE-4DC3-B983-E071523364F8}"/>
          </ac:spMkLst>
        </pc:spChg>
        <pc:spChg chg="del">
          <ac:chgData name="Gaurav Vikash" userId="50b41a7eddfcac1d" providerId="LiveId" clId="{358F04AE-0000-134E-B1B7-39976817BF7A}" dt="2023-09-08T11:55:47.025" v="2981"/>
          <ac:spMkLst>
            <pc:docMk/>
            <pc:sldMk cId="3390085422" sldId="302"/>
            <ac:spMk id="18" creationId="{08C9B587-E65E-4B52-B37C-ABEBB6E87928}"/>
          </ac:spMkLst>
        </pc:spChg>
        <pc:picChg chg="add del mod">
          <ac:chgData name="Gaurav Vikash" userId="50b41a7eddfcac1d" providerId="LiveId" clId="{358F04AE-0000-134E-B1B7-39976817BF7A}" dt="2023-09-14T22:54:15.210" v="6952" actId="478"/>
          <ac:picMkLst>
            <pc:docMk/>
            <pc:sldMk cId="3390085422" sldId="302"/>
            <ac:picMk id="2" creationId="{044851F5-E207-B727-9154-561936080993}"/>
          </ac:picMkLst>
        </pc:picChg>
        <pc:picChg chg="add mod">
          <ac:chgData name="Gaurav Vikash" userId="50b41a7eddfcac1d" providerId="LiveId" clId="{358F04AE-0000-134E-B1B7-39976817BF7A}" dt="2023-09-14T22:57:28.028" v="6958" actId="14100"/>
          <ac:picMkLst>
            <pc:docMk/>
            <pc:sldMk cId="3390085422" sldId="302"/>
            <ac:picMk id="3" creationId="{907C4B20-341F-48E3-646C-098C3BB239C6}"/>
          </ac:picMkLst>
        </pc:picChg>
        <pc:picChg chg="del">
          <ac:chgData name="Gaurav Vikash" userId="50b41a7eddfcac1d" providerId="LiveId" clId="{358F04AE-0000-134E-B1B7-39976817BF7A}" dt="2023-09-08T11:56:13.923" v="2982" actId="478"/>
          <ac:picMkLst>
            <pc:docMk/>
            <pc:sldMk cId="3390085422" sldId="302"/>
            <ac:picMk id="3" creationId="{998158DC-5BF4-2726-1D32-9CC0D66E4551}"/>
          </ac:picMkLst>
        </pc:picChg>
        <pc:picChg chg="add mod">
          <ac:chgData name="Gaurav Vikash" userId="50b41a7eddfcac1d" providerId="LiveId" clId="{358F04AE-0000-134E-B1B7-39976817BF7A}" dt="2023-09-08T11:57:36.635" v="3012" actId="166"/>
          <ac:picMkLst>
            <pc:docMk/>
            <pc:sldMk cId="3390085422" sldId="302"/>
            <ac:picMk id="7" creationId="{9A30B5FA-56FB-9E0C-61E5-C262FB7D695E}"/>
          </ac:picMkLst>
        </pc:picChg>
        <pc:picChg chg="del">
          <ac:chgData name="Gaurav Vikash" userId="50b41a7eddfcac1d" providerId="LiveId" clId="{358F04AE-0000-134E-B1B7-39976817BF7A}" dt="2023-09-08T11:56:15.546" v="2983" actId="478"/>
          <ac:picMkLst>
            <pc:docMk/>
            <pc:sldMk cId="3390085422" sldId="302"/>
            <ac:picMk id="8" creationId="{D811E408-7089-D393-862B-57D4B8E05BDE}"/>
          </ac:picMkLst>
        </pc:picChg>
        <pc:picChg chg="del">
          <ac:chgData name="Gaurav Vikash" userId="50b41a7eddfcac1d" providerId="LiveId" clId="{358F04AE-0000-134E-B1B7-39976817BF7A}" dt="2023-09-08T11:56:17.132" v="2984" actId="478"/>
          <ac:picMkLst>
            <pc:docMk/>
            <pc:sldMk cId="3390085422" sldId="302"/>
            <ac:picMk id="9" creationId="{91F1712A-47FB-0BE5-3EEC-4489788DCBF2}"/>
          </ac:picMkLst>
        </pc:picChg>
        <pc:picChg chg="add mod">
          <ac:chgData name="Gaurav Vikash" userId="50b41a7eddfcac1d" providerId="LiveId" clId="{358F04AE-0000-134E-B1B7-39976817BF7A}" dt="2023-09-08T11:57:25.582" v="3010"/>
          <ac:picMkLst>
            <pc:docMk/>
            <pc:sldMk cId="3390085422" sldId="302"/>
            <ac:picMk id="10" creationId="{6BCDD1D3-0D42-D06D-8BD1-83856ACB5872}"/>
          </ac:picMkLst>
        </pc:picChg>
      </pc:sldChg>
      <pc:sldChg chg="addSp delSp modSp add del mod ord modNotesTx">
        <pc:chgData name="Gaurav Vikash" userId="50b41a7eddfcac1d" providerId="LiveId" clId="{358F04AE-0000-134E-B1B7-39976817BF7A}" dt="2023-09-10T09:04:48.943" v="5976" actId="2696"/>
        <pc:sldMkLst>
          <pc:docMk/>
          <pc:sldMk cId="974637601" sldId="303"/>
        </pc:sldMkLst>
        <pc:spChg chg="add del mod">
          <ac:chgData name="Gaurav Vikash" userId="50b41a7eddfcac1d" providerId="LiveId" clId="{358F04AE-0000-134E-B1B7-39976817BF7A}" dt="2023-09-08T12:40:29.210" v="3420" actId="478"/>
          <ac:spMkLst>
            <pc:docMk/>
            <pc:sldMk cId="974637601" sldId="303"/>
            <ac:spMk id="2" creationId="{BFB4EAD6-E241-08A7-2DFE-81EFA3390FB5}"/>
          </ac:spMkLst>
        </pc:spChg>
        <pc:spChg chg="add mod">
          <ac:chgData name="Gaurav Vikash" userId="50b41a7eddfcac1d" providerId="LiveId" clId="{358F04AE-0000-134E-B1B7-39976817BF7A}" dt="2023-09-08T12:44:10.253" v="3478" actId="1076"/>
          <ac:spMkLst>
            <pc:docMk/>
            <pc:sldMk cId="974637601" sldId="303"/>
            <ac:spMk id="6" creationId="{9980EC04-BE8A-EFF4-5CDC-356929ADA2DB}"/>
          </ac:spMkLst>
        </pc:spChg>
        <pc:spChg chg="add del mod">
          <ac:chgData name="Gaurav Vikash" userId="50b41a7eddfcac1d" providerId="LiveId" clId="{358F04AE-0000-134E-B1B7-39976817BF7A}" dt="2023-09-08T12:40:36.743" v="3422" actId="478"/>
          <ac:spMkLst>
            <pc:docMk/>
            <pc:sldMk cId="974637601" sldId="303"/>
            <ac:spMk id="7" creationId="{68D458E5-4B25-9CCE-C1F1-37C82205B5D1}"/>
          </ac:spMkLst>
        </pc:spChg>
        <pc:spChg chg="mod">
          <ac:chgData name="Gaurav Vikash" userId="50b41a7eddfcac1d" providerId="LiveId" clId="{358F04AE-0000-134E-B1B7-39976817BF7A}" dt="2023-09-08T12:39:42.398" v="3418" actId="115"/>
          <ac:spMkLst>
            <pc:docMk/>
            <pc:sldMk cId="974637601" sldId="303"/>
            <ac:spMk id="99" creationId="{00000000-0000-0000-0000-000000000000}"/>
          </ac:spMkLst>
        </pc:spChg>
        <pc:graphicFrameChg chg="add del mod modGraphic">
          <ac:chgData name="Gaurav Vikash" userId="50b41a7eddfcac1d" providerId="LiveId" clId="{358F04AE-0000-134E-B1B7-39976817BF7A}" dt="2023-09-08T12:43:59.523" v="3476" actId="478"/>
          <ac:graphicFrameMkLst>
            <pc:docMk/>
            <pc:sldMk cId="974637601" sldId="303"/>
            <ac:graphicFrameMk id="4" creationId="{D73BEF4F-8641-1AB1-DD72-35B5974A9E1D}"/>
          </ac:graphicFrameMkLst>
        </pc:graphicFrameChg>
        <pc:graphicFrameChg chg="add mod">
          <ac:chgData name="Gaurav Vikash" userId="50b41a7eddfcac1d" providerId="LiveId" clId="{358F04AE-0000-134E-B1B7-39976817BF7A}" dt="2023-09-08T12:44:17.532" v="3479" actId="1076"/>
          <ac:graphicFrameMkLst>
            <pc:docMk/>
            <pc:sldMk cId="974637601" sldId="303"/>
            <ac:graphicFrameMk id="5" creationId="{0F6DDED0-AB01-903E-0E69-747BB21E963F}"/>
          </ac:graphicFrameMkLst>
        </pc:graphicFrameChg>
        <pc:picChg chg="del">
          <ac:chgData name="Gaurav Vikash" userId="50b41a7eddfcac1d" providerId="LiveId" clId="{358F04AE-0000-134E-B1B7-39976817BF7A}" dt="2023-09-08T12:00:42.008" v="3043" actId="478"/>
          <ac:picMkLst>
            <pc:docMk/>
            <pc:sldMk cId="974637601" sldId="303"/>
            <ac:picMk id="3" creationId="{5369521B-516B-2B0E-6443-EA3226233248}"/>
          </ac:picMkLst>
        </pc:picChg>
      </pc:sldChg>
      <pc:sldChg chg="addSp modSp add mod ord modNotesTx">
        <pc:chgData name="Gaurav Vikash" userId="50b41a7eddfcac1d" providerId="LiveId" clId="{358F04AE-0000-134E-B1B7-39976817BF7A}" dt="2023-09-10T09:26:10.601" v="6370"/>
        <pc:sldMkLst>
          <pc:docMk/>
          <pc:sldMk cId="982381181" sldId="304"/>
        </pc:sldMkLst>
        <pc:spChg chg="add mod">
          <ac:chgData name="Gaurav Vikash" userId="50b41a7eddfcac1d" providerId="LiveId" clId="{358F04AE-0000-134E-B1B7-39976817BF7A}" dt="2023-09-10T09:26:10.601" v="6370"/>
          <ac:spMkLst>
            <pc:docMk/>
            <pc:sldMk cId="982381181" sldId="304"/>
            <ac:spMk id="2" creationId="{81491C38-EDB6-9536-C272-C66E7D680F69}"/>
          </ac:spMkLst>
        </pc:spChg>
        <pc:spChg chg="add mod">
          <ac:chgData name="Gaurav Vikash" userId="50b41a7eddfcac1d" providerId="LiveId" clId="{358F04AE-0000-134E-B1B7-39976817BF7A}" dt="2023-09-08T12:45:58.892" v="3501" actId="108"/>
          <ac:spMkLst>
            <pc:docMk/>
            <pc:sldMk cId="982381181" sldId="304"/>
            <ac:spMk id="3" creationId="{5753B574-0D39-F5D6-0127-464F648697BF}"/>
          </ac:spMkLst>
        </pc:spChg>
        <pc:spChg chg="mod">
          <ac:chgData name="Gaurav Vikash" userId="50b41a7eddfcac1d" providerId="LiveId" clId="{358F04AE-0000-134E-B1B7-39976817BF7A}" dt="2023-09-08T12:39:34.585" v="3417" actId="115"/>
          <ac:spMkLst>
            <pc:docMk/>
            <pc:sldMk cId="982381181" sldId="304"/>
            <ac:spMk id="99" creationId="{00000000-0000-0000-0000-000000000000}"/>
          </ac:spMkLst>
        </pc:spChg>
      </pc:sldChg>
      <pc:sldChg chg="modSp add mod">
        <pc:chgData name="Gaurav Vikash" userId="50b41a7eddfcac1d" providerId="LiveId" clId="{358F04AE-0000-134E-B1B7-39976817BF7A}" dt="2023-09-15T09:10:52.401" v="8237" actId="20577"/>
        <pc:sldMkLst>
          <pc:docMk/>
          <pc:sldMk cId="1795206502" sldId="305"/>
        </pc:sldMkLst>
        <pc:spChg chg="mod">
          <ac:chgData name="Gaurav Vikash" userId="50b41a7eddfcac1d" providerId="LiveId" clId="{358F04AE-0000-134E-B1B7-39976817BF7A}" dt="2023-09-08T12:39:25.024" v="3416" actId="115"/>
          <ac:spMkLst>
            <pc:docMk/>
            <pc:sldMk cId="1795206502" sldId="305"/>
            <ac:spMk id="99" creationId="{00000000-0000-0000-0000-000000000000}"/>
          </ac:spMkLst>
        </pc:spChg>
        <pc:graphicFrameChg chg="modGraphic">
          <ac:chgData name="Gaurav Vikash" userId="50b41a7eddfcac1d" providerId="LiveId" clId="{358F04AE-0000-134E-B1B7-39976817BF7A}" dt="2023-09-15T09:10:52.401" v="8237" actId="20577"/>
          <ac:graphicFrameMkLst>
            <pc:docMk/>
            <pc:sldMk cId="1795206502" sldId="305"/>
            <ac:graphicFrameMk id="3" creationId="{4D2EC0EC-AD34-4B96-F8FE-6225B114F6FE}"/>
          </ac:graphicFrameMkLst>
        </pc:graphicFrameChg>
      </pc:sldChg>
      <pc:sldChg chg="addSp delSp modSp add mod ord setBg delDesignElem">
        <pc:chgData name="Gaurav Vikash" userId="50b41a7eddfcac1d" providerId="LiveId" clId="{358F04AE-0000-134E-B1B7-39976817BF7A}" dt="2023-09-08T12:46:57.301" v="3503" actId="20578"/>
        <pc:sldMkLst>
          <pc:docMk/>
          <pc:sldMk cId="2447547600" sldId="306"/>
        </pc:sldMkLst>
        <pc:spChg chg="del mod ord">
          <ac:chgData name="Gaurav Vikash" userId="50b41a7eddfcac1d" providerId="LiveId" clId="{358F04AE-0000-134E-B1B7-39976817BF7A}" dt="2023-09-08T12:08:41.082" v="3174" actId="478"/>
          <ac:spMkLst>
            <pc:docMk/>
            <pc:sldMk cId="2447547600" sldId="306"/>
            <ac:spMk id="7" creationId="{6ABE5F79-1CDE-C539-F2CD-1BDFA6260D58}"/>
          </ac:spMkLst>
        </pc:spChg>
        <pc:spChg chg="add mod">
          <ac:chgData name="Gaurav Vikash" userId="50b41a7eddfcac1d" providerId="LiveId" clId="{358F04AE-0000-134E-B1B7-39976817BF7A}" dt="2023-09-08T12:09:24.736" v="3206" actId="20577"/>
          <ac:spMkLst>
            <pc:docMk/>
            <pc:sldMk cId="2447547600" sldId="306"/>
            <ac:spMk id="9" creationId="{4041232C-C0A6-D821-A6BD-A76F2BD4CB68}"/>
          </ac:spMkLst>
        </pc:spChg>
        <pc:spChg chg="add del">
          <ac:chgData name="Gaurav Vikash" userId="50b41a7eddfcac1d" providerId="LiveId" clId="{358F04AE-0000-134E-B1B7-39976817BF7A}" dt="2023-09-08T12:08:12.287" v="3170" actId="26606"/>
          <ac:spMkLst>
            <pc:docMk/>
            <pc:sldMk cId="2447547600" sldId="306"/>
            <ac:spMk id="12" creationId="{04812C46-200A-4DEB-A05E-3ED6C68C2387}"/>
          </ac:spMkLst>
        </pc:spChg>
        <pc:spChg chg="add del">
          <ac:chgData name="Gaurav Vikash" userId="50b41a7eddfcac1d" providerId="LiveId" clId="{358F04AE-0000-134E-B1B7-39976817BF7A}" dt="2023-09-08T12:08:12.287" v="3170" actId="26606"/>
          <ac:spMkLst>
            <pc:docMk/>
            <pc:sldMk cId="2447547600" sldId="306"/>
            <ac:spMk id="14" creationId="{D1EA859B-E555-4109-94F3-6700E046E008}"/>
          </ac:spMkLst>
        </pc:spChg>
        <pc:spChg chg="add">
          <ac:chgData name="Gaurav Vikash" userId="50b41a7eddfcac1d" providerId="LiveId" clId="{358F04AE-0000-134E-B1B7-39976817BF7A}" dt="2023-09-08T12:08:12.287" v="3170" actId="26606"/>
          <ac:spMkLst>
            <pc:docMk/>
            <pc:sldMk cId="2447547600" sldId="306"/>
            <ac:spMk id="16" creationId="{C0A1ED06-4733-4020-9C60-81D4D801408D}"/>
          </ac:spMkLst>
        </pc:spChg>
        <pc:spChg chg="add">
          <ac:chgData name="Gaurav Vikash" userId="50b41a7eddfcac1d" providerId="LiveId" clId="{358F04AE-0000-134E-B1B7-39976817BF7A}" dt="2023-09-08T12:08:12.287" v="3170" actId="26606"/>
          <ac:spMkLst>
            <pc:docMk/>
            <pc:sldMk cId="2447547600" sldId="306"/>
            <ac:spMk id="21" creationId="{B0CA3509-3AF9-45FE-93ED-57BB5D5E8E07}"/>
          </ac:spMkLst>
        </pc:spChg>
        <pc:picChg chg="del">
          <ac:chgData name="Gaurav Vikash" userId="50b41a7eddfcac1d" providerId="LiveId" clId="{358F04AE-0000-134E-B1B7-39976817BF7A}" dt="2023-09-08T12:06:03.882" v="3161" actId="478"/>
          <ac:picMkLst>
            <pc:docMk/>
            <pc:sldMk cId="2447547600" sldId="306"/>
            <ac:picMk id="2" creationId="{C2FE3170-BDA7-DCA5-92B6-55E206D5383C}"/>
          </ac:picMkLst>
        </pc:picChg>
        <pc:picChg chg="add mod ord">
          <ac:chgData name="Gaurav Vikash" userId="50b41a7eddfcac1d" providerId="LiveId" clId="{358F04AE-0000-134E-B1B7-39976817BF7A}" dt="2023-09-08T12:08:57.988" v="3177" actId="166"/>
          <ac:picMkLst>
            <pc:docMk/>
            <pc:sldMk cId="2447547600" sldId="306"/>
            <ac:picMk id="3" creationId="{33C50D25-9E69-33E3-8A54-5CD9B19CE831}"/>
          </ac:picMkLst>
        </pc:picChg>
        <pc:picChg chg="add mod">
          <ac:chgData name="Gaurav Vikash" userId="50b41a7eddfcac1d" providerId="LiveId" clId="{358F04AE-0000-134E-B1B7-39976817BF7A}" dt="2023-09-08T12:08:47.075" v="3175"/>
          <ac:picMkLst>
            <pc:docMk/>
            <pc:sldMk cId="2447547600" sldId="306"/>
            <ac:picMk id="4" creationId="{832FCC77-6BEB-A5FD-3100-FC1B544CD456}"/>
          </ac:picMkLst>
        </pc:picChg>
        <pc:picChg chg="del">
          <ac:chgData name="Gaurav Vikash" userId="50b41a7eddfcac1d" providerId="LiveId" clId="{358F04AE-0000-134E-B1B7-39976817BF7A}" dt="2023-09-08T12:06:05.135" v="3162" actId="478"/>
          <ac:picMkLst>
            <pc:docMk/>
            <pc:sldMk cId="2447547600" sldId="306"/>
            <ac:picMk id="5" creationId="{DEB053C7-13EE-8AEE-BD1C-197A26226544}"/>
          </ac:picMkLst>
        </pc:picChg>
        <pc:picChg chg="del">
          <ac:chgData name="Gaurav Vikash" userId="50b41a7eddfcac1d" providerId="LiveId" clId="{358F04AE-0000-134E-B1B7-39976817BF7A}" dt="2023-09-08T12:06:06.654" v="3163" actId="478"/>
          <ac:picMkLst>
            <pc:docMk/>
            <pc:sldMk cId="2447547600" sldId="306"/>
            <ac:picMk id="6" creationId="{CE6FED8C-75CE-F6E8-AE9E-A1BACD2D5602}"/>
          </ac:picMkLst>
        </pc:picChg>
        <pc:picChg chg="add mod">
          <ac:chgData name="Gaurav Vikash" userId="50b41a7eddfcac1d" providerId="LiveId" clId="{358F04AE-0000-134E-B1B7-39976817BF7A}" dt="2023-09-08T12:08:52.562" v="3176"/>
          <ac:picMkLst>
            <pc:docMk/>
            <pc:sldMk cId="2447547600" sldId="306"/>
            <ac:picMk id="8" creationId="{9E47606E-4483-CDAA-DED6-3516425D9052}"/>
          </ac:picMkLst>
        </pc:picChg>
        <pc:cxnChg chg="add del">
          <ac:chgData name="Gaurav Vikash" userId="50b41a7eddfcac1d" providerId="LiveId" clId="{358F04AE-0000-134E-B1B7-39976817BF7A}" dt="2023-09-08T12:07:20.720" v="3169" actId="26606"/>
          <ac:cxnSpMkLst>
            <pc:docMk/>
            <pc:sldMk cId="2447547600" sldId="306"/>
            <ac:cxnSpMk id="19" creationId="{FC23E3B9-5ABF-58B3-E2B0-E9A5DAA90037}"/>
          </ac:cxnSpMkLst>
        </pc:cxnChg>
        <pc:cxnChg chg="del">
          <ac:chgData name="Gaurav Vikash" userId="50b41a7eddfcac1d" providerId="LiveId" clId="{358F04AE-0000-134E-B1B7-39976817BF7A}" dt="2023-09-08T12:05:46.633" v="3138"/>
          <ac:cxnSpMkLst>
            <pc:docMk/>
            <pc:sldMk cId="2447547600" sldId="306"/>
            <ac:cxnSpMk id="105" creationId="{1503BFE4-729B-D9D0-C17B-501E6AF1127A}"/>
          </ac:cxnSpMkLst>
        </pc:cxnChg>
      </pc:sldChg>
      <pc:sldChg chg="addSp delSp modSp add mod ord modNotesTx">
        <pc:chgData name="Gaurav Vikash" userId="50b41a7eddfcac1d" providerId="LiveId" clId="{358F04AE-0000-134E-B1B7-39976817BF7A}" dt="2023-09-08T12:46:57.301" v="3503" actId="20578"/>
        <pc:sldMkLst>
          <pc:docMk/>
          <pc:sldMk cId="693529646" sldId="307"/>
        </pc:sldMkLst>
        <pc:spChg chg="del mod">
          <ac:chgData name="Gaurav Vikash" userId="50b41a7eddfcac1d" providerId="LiveId" clId="{358F04AE-0000-134E-B1B7-39976817BF7A}" dt="2023-09-08T12:11:32.590" v="3223" actId="478"/>
          <ac:spMkLst>
            <pc:docMk/>
            <pc:sldMk cId="693529646" sldId="307"/>
            <ac:spMk id="98" creationId="{00000000-0000-0000-0000-000000000000}"/>
          </ac:spMkLst>
        </pc:spChg>
        <pc:spChg chg="mod">
          <ac:chgData name="Gaurav Vikash" userId="50b41a7eddfcac1d" providerId="LiveId" clId="{358F04AE-0000-134E-B1B7-39976817BF7A}" dt="2023-09-08T12:36:59.869" v="3404" actId="115"/>
          <ac:spMkLst>
            <pc:docMk/>
            <pc:sldMk cId="693529646" sldId="307"/>
            <ac:spMk id="99" creationId="{00000000-0000-0000-0000-000000000000}"/>
          </ac:spMkLst>
        </pc:spChg>
        <pc:graphicFrameChg chg="add mod">
          <ac:chgData name="Gaurav Vikash" userId="50b41a7eddfcac1d" providerId="LiveId" clId="{358F04AE-0000-134E-B1B7-39976817BF7A}" dt="2023-09-08T12:37:11.370" v="3405" actId="14100"/>
          <ac:graphicFrameMkLst>
            <pc:docMk/>
            <pc:sldMk cId="693529646" sldId="307"/>
            <ac:graphicFrameMk id="3" creationId="{36CE5BB8-C6DB-10EC-66E1-2D92E9EAAC37}"/>
          </ac:graphicFrameMkLst>
        </pc:graphicFrameChg>
        <pc:picChg chg="add mod">
          <ac:chgData name="Gaurav Vikash" userId="50b41a7eddfcac1d" providerId="LiveId" clId="{358F04AE-0000-134E-B1B7-39976817BF7A}" dt="2023-09-08T12:14:45.281" v="3247" actId="1076"/>
          <ac:picMkLst>
            <pc:docMk/>
            <pc:sldMk cId="693529646" sldId="307"/>
            <ac:picMk id="2" creationId="{0B90FBF5-0281-2538-97AF-DA21A3BF600B}"/>
          </ac:picMkLst>
        </pc:picChg>
      </pc:sldChg>
      <pc:sldChg chg="addSp delSp modSp add mod ord modNotesTx">
        <pc:chgData name="Gaurav Vikash" userId="50b41a7eddfcac1d" providerId="LiveId" clId="{358F04AE-0000-134E-B1B7-39976817BF7A}" dt="2023-09-08T12:46:57.301" v="3503" actId="20578"/>
        <pc:sldMkLst>
          <pc:docMk/>
          <pc:sldMk cId="386655998" sldId="308"/>
        </pc:sldMkLst>
        <pc:spChg chg="add del mod">
          <ac:chgData name="Gaurav Vikash" userId="50b41a7eddfcac1d" providerId="LiveId" clId="{358F04AE-0000-134E-B1B7-39976817BF7A}" dt="2023-09-08T12:33:38.153" v="3358" actId="478"/>
          <ac:spMkLst>
            <pc:docMk/>
            <pc:sldMk cId="386655998" sldId="308"/>
            <ac:spMk id="3" creationId="{F0430E98-E267-B396-926E-DB5A7282F785}"/>
          </ac:spMkLst>
        </pc:spChg>
        <pc:spChg chg="add mod">
          <ac:chgData name="Gaurav Vikash" userId="50b41a7eddfcac1d" providerId="LiveId" clId="{358F04AE-0000-134E-B1B7-39976817BF7A}" dt="2023-09-08T12:36:04.330" v="3399" actId="20577"/>
          <ac:spMkLst>
            <pc:docMk/>
            <pc:sldMk cId="386655998" sldId="308"/>
            <ac:spMk id="4" creationId="{4E8E9BEA-321D-CF89-0C6C-42C9853B2C56}"/>
          </ac:spMkLst>
        </pc:spChg>
        <pc:spChg chg="add mod">
          <ac:chgData name="Gaurav Vikash" userId="50b41a7eddfcac1d" providerId="LiveId" clId="{358F04AE-0000-134E-B1B7-39976817BF7A}" dt="2023-09-08T12:35:31.404" v="3394" actId="255"/>
          <ac:spMkLst>
            <pc:docMk/>
            <pc:sldMk cId="386655998" sldId="308"/>
            <ac:spMk id="6" creationId="{93D66981-1065-991D-BA56-DC4EBD550D24}"/>
          </ac:spMkLst>
        </pc:spChg>
        <pc:spChg chg="add mod">
          <ac:chgData name="Gaurav Vikash" userId="50b41a7eddfcac1d" providerId="LiveId" clId="{358F04AE-0000-134E-B1B7-39976817BF7A}" dt="2023-09-08T12:35:46.499" v="3396" actId="1076"/>
          <ac:spMkLst>
            <pc:docMk/>
            <pc:sldMk cId="386655998" sldId="308"/>
            <ac:spMk id="7" creationId="{E9D6E651-C6A6-7FFE-B34F-F6F0C0C86210}"/>
          </ac:spMkLst>
        </pc:spChg>
        <pc:spChg chg="add mod">
          <ac:chgData name="Gaurav Vikash" userId="50b41a7eddfcac1d" providerId="LiveId" clId="{358F04AE-0000-134E-B1B7-39976817BF7A}" dt="2023-09-08T12:35:18.929" v="3392" actId="255"/>
          <ac:spMkLst>
            <pc:docMk/>
            <pc:sldMk cId="386655998" sldId="308"/>
            <ac:spMk id="8" creationId="{D690165A-CEB1-65D5-3EF7-49F4C73CA214}"/>
          </ac:spMkLst>
        </pc:spChg>
        <pc:spChg chg="mod">
          <ac:chgData name="Gaurav Vikash" userId="50b41a7eddfcac1d" providerId="LiveId" clId="{358F04AE-0000-134E-B1B7-39976817BF7A}" dt="2023-09-08T12:36:55.128" v="3403" actId="115"/>
          <ac:spMkLst>
            <pc:docMk/>
            <pc:sldMk cId="386655998" sldId="308"/>
            <ac:spMk id="99" creationId="{00000000-0000-0000-0000-000000000000}"/>
          </ac:spMkLst>
        </pc:spChg>
        <pc:graphicFrameChg chg="add del mod">
          <ac:chgData name="Gaurav Vikash" userId="50b41a7eddfcac1d" providerId="LiveId" clId="{358F04AE-0000-134E-B1B7-39976817BF7A}" dt="2023-09-08T12:14:39.484" v="3246" actId="21"/>
          <ac:graphicFrameMkLst>
            <pc:docMk/>
            <pc:sldMk cId="386655998" sldId="308"/>
            <ac:graphicFrameMk id="5" creationId="{35F10DCF-8F30-9424-F280-43DBCED251C7}"/>
          </ac:graphicFrameMkLst>
        </pc:graphicFrameChg>
        <pc:picChg chg="del">
          <ac:chgData name="Gaurav Vikash" userId="50b41a7eddfcac1d" providerId="LiveId" clId="{358F04AE-0000-134E-B1B7-39976817BF7A}" dt="2023-09-08T12:11:48.687" v="3226" actId="478"/>
          <ac:picMkLst>
            <pc:docMk/>
            <pc:sldMk cId="386655998" sldId="308"/>
            <ac:picMk id="2" creationId="{0B90FBF5-0281-2538-97AF-DA21A3BF600B}"/>
          </ac:picMkLst>
        </pc:picChg>
      </pc:sldChg>
      <pc:sldChg chg="delSp modSp add del mod">
        <pc:chgData name="Gaurav Vikash" userId="50b41a7eddfcac1d" providerId="LiveId" clId="{358F04AE-0000-134E-B1B7-39976817BF7A}" dt="2023-09-08T12:30:10.871" v="3277" actId="2696"/>
        <pc:sldMkLst>
          <pc:docMk/>
          <pc:sldMk cId="2480220388" sldId="309"/>
        </pc:sldMkLst>
        <pc:spChg chg="mod">
          <ac:chgData name="Gaurav Vikash" userId="50b41a7eddfcac1d" providerId="LiveId" clId="{358F04AE-0000-134E-B1B7-39976817BF7A}" dt="2023-09-08T12:26:14.068" v="3270" actId="20577"/>
          <ac:spMkLst>
            <pc:docMk/>
            <pc:sldMk cId="2480220388" sldId="309"/>
            <ac:spMk id="99" creationId="{00000000-0000-0000-0000-000000000000}"/>
          </ac:spMkLst>
        </pc:spChg>
        <pc:picChg chg="del">
          <ac:chgData name="Gaurav Vikash" userId="50b41a7eddfcac1d" providerId="LiveId" clId="{358F04AE-0000-134E-B1B7-39976817BF7A}" dt="2023-09-08T12:26:15.334" v="3271" actId="478"/>
          <ac:picMkLst>
            <pc:docMk/>
            <pc:sldMk cId="2480220388" sldId="309"/>
            <ac:picMk id="2" creationId="{C9CE903F-F0FB-160F-6DBB-403F7DA7CBA9}"/>
          </ac:picMkLst>
        </pc:picChg>
      </pc:sldChg>
      <pc:sldChg chg="addSp delSp modSp add mod ord">
        <pc:chgData name="Gaurav Vikash" userId="50b41a7eddfcac1d" providerId="LiveId" clId="{358F04AE-0000-134E-B1B7-39976817BF7A}" dt="2023-09-15T08:43:31.109" v="7877"/>
        <pc:sldMkLst>
          <pc:docMk/>
          <pc:sldMk cId="1984413015" sldId="310"/>
        </pc:sldMkLst>
        <pc:spChg chg="mod">
          <ac:chgData name="Gaurav Vikash" userId="50b41a7eddfcac1d" providerId="LiveId" clId="{358F04AE-0000-134E-B1B7-39976817BF7A}" dt="2023-09-08T12:37:46.611" v="3406" actId="115"/>
          <ac:spMkLst>
            <pc:docMk/>
            <pc:sldMk cId="1984413015" sldId="310"/>
            <ac:spMk id="99" creationId="{00000000-0000-0000-0000-000000000000}"/>
          </ac:spMkLst>
        </pc:spChg>
        <pc:picChg chg="add del mod">
          <ac:chgData name="Gaurav Vikash" userId="50b41a7eddfcac1d" providerId="LiveId" clId="{358F04AE-0000-134E-B1B7-39976817BF7A}" dt="2023-09-15T08:43:30.458" v="7876" actId="478"/>
          <ac:picMkLst>
            <pc:docMk/>
            <pc:sldMk cId="1984413015" sldId="310"/>
            <ac:picMk id="2" creationId="{024EF143-93D8-1BF1-807F-C1775A16B71A}"/>
          </ac:picMkLst>
        </pc:picChg>
        <pc:picChg chg="del">
          <ac:chgData name="Gaurav Vikash" userId="50b41a7eddfcac1d" providerId="LiveId" clId="{358F04AE-0000-134E-B1B7-39976817BF7A}" dt="2023-09-08T13:12:17.036" v="3882" actId="478"/>
          <ac:picMkLst>
            <pc:docMk/>
            <pc:sldMk cId="1984413015" sldId="310"/>
            <ac:picMk id="3" creationId="{5369521B-516B-2B0E-6443-EA3226233248}"/>
          </ac:picMkLst>
        </pc:picChg>
        <pc:picChg chg="add mod">
          <ac:chgData name="Gaurav Vikash" userId="50b41a7eddfcac1d" providerId="LiveId" clId="{358F04AE-0000-134E-B1B7-39976817BF7A}" dt="2023-09-15T08:43:31.109" v="7877"/>
          <ac:picMkLst>
            <pc:docMk/>
            <pc:sldMk cId="1984413015" sldId="310"/>
            <ac:picMk id="3" creationId="{5944A393-365C-CC49-47A9-0AE9AF52FEC9}"/>
          </ac:picMkLst>
        </pc:picChg>
      </pc:sldChg>
      <pc:sldChg chg="modSp add mod ord">
        <pc:chgData name="Gaurav Vikash" userId="50b41a7eddfcac1d" providerId="LiveId" clId="{358F04AE-0000-134E-B1B7-39976817BF7A}" dt="2023-09-08T12:46:57.301" v="3503" actId="20578"/>
        <pc:sldMkLst>
          <pc:docMk/>
          <pc:sldMk cId="101608766" sldId="311"/>
        </pc:sldMkLst>
        <pc:spChg chg="mod">
          <ac:chgData name="Gaurav Vikash" userId="50b41a7eddfcac1d" providerId="LiveId" clId="{358F04AE-0000-134E-B1B7-39976817BF7A}" dt="2023-09-08T12:37:50.078" v="3407" actId="115"/>
          <ac:spMkLst>
            <pc:docMk/>
            <pc:sldMk cId="101608766" sldId="311"/>
            <ac:spMk id="99" creationId="{00000000-0000-0000-0000-000000000000}"/>
          </ac:spMkLst>
        </pc:spChg>
      </pc:sldChg>
      <pc:sldChg chg="addSp delSp modSp add del mod ord modNotesTx">
        <pc:chgData name="Gaurav Vikash" userId="50b41a7eddfcac1d" providerId="LiveId" clId="{358F04AE-0000-134E-B1B7-39976817BF7A}" dt="2023-09-10T09:26:48.936" v="6379" actId="2696"/>
        <pc:sldMkLst>
          <pc:docMk/>
          <pc:sldMk cId="598397147" sldId="312"/>
        </pc:sldMkLst>
        <pc:spChg chg="del">
          <ac:chgData name="Gaurav Vikash" userId="50b41a7eddfcac1d" providerId="LiveId" clId="{358F04AE-0000-134E-B1B7-39976817BF7A}" dt="2023-09-08T12:44:27.390" v="3481" actId="478"/>
          <ac:spMkLst>
            <pc:docMk/>
            <pc:sldMk cId="598397147" sldId="312"/>
            <ac:spMk id="6" creationId="{9980EC04-BE8A-EFF4-5CDC-356929ADA2DB}"/>
          </ac:spMkLst>
        </pc:spChg>
        <pc:spChg chg="add mod">
          <ac:chgData name="Gaurav Vikash" userId="50b41a7eddfcac1d" providerId="LiveId" clId="{358F04AE-0000-134E-B1B7-39976817BF7A}" dt="2023-09-10T09:05:07.722" v="5977" actId="21"/>
          <ac:spMkLst>
            <pc:docMk/>
            <pc:sldMk cId="598397147" sldId="312"/>
            <ac:spMk id="7" creationId="{C49F6900-FD73-F7E4-8ECB-E787EE817BA0}"/>
          </ac:spMkLst>
        </pc:spChg>
        <pc:spChg chg="add del mod">
          <ac:chgData name="Gaurav Vikash" userId="50b41a7eddfcac1d" providerId="LiveId" clId="{358F04AE-0000-134E-B1B7-39976817BF7A}" dt="2023-09-10T09:26:02.959" v="6367" actId="478"/>
          <ac:spMkLst>
            <pc:docMk/>
            <pc:sldMk cId="598397147" sldId="312"/>
            <ac:spMk id="8" creationId="{2D2D9E22-1912-D03E-A3B9-516116850DE0}"/>
          </ac:spMkLst>
        </pc:spChg>
        <pc:spChg chg="add del mod">
          <ac:chgData name="Gaurav Vikash" userId="50b41a7eddfcac1d" providerId="LiveId" clId="{358F04AE-0000-134E-B1B7-39976817BF7A}" dt="2023-09-10T09:26:23.800" v="6376"/>
          <ac:spMkLst>
            <pc:docMk/>
            <pc:sldMk cId="598397147" sldId="312"/>
            <ac:spMk id="10" creationId="{4D21E820-6920-BCEC-44D6-32B1B15BFC80}"/>
          </ac:spMkLst>
        </pc:spChg>
        <pc:spChg chg="add mod">
          <ac:chgData name="Gaurav Vikash" userId="50b41a7eddfcac1d" providerId="LiveId" clId="{358F04AE-0000-134E-B1B7-39976817BF7A}" dt="2023-09-10T09:26:29.286" v="6378" actId="1076"/>
          <ac:spMkLst>
            <pc:docMk/>
            <pc:sldMk cId="598397147" sldId="312"/>
            <ac:spMk id="11" creationId="{17536757-8811-936F-6957-46618112DB38}"/>
          </ac:spMkLst>
        </pc:spChg>
        <pc:graphicFrameChg chg="add del mod">
          <ac:chgData name="Gaurav Vikash" userId="50b41a7eddfcac1d" providerId="LiveId" clId="{358F04AE-0000-134E-B1B7-39976817BF7A}" dt="2023-09-10T09:25:32.944" v="6324" actId="478"/>
          <ac:graphicFrameMkLst>
            <pc:docMk/>
            <pc:sldMk cId="598397147" sldId="312"/>
            <ac:graphicFrameMk id="2" creationId="{5F39459E-1EC2-D86F-50FB-7263DF82D352}"/>
          </ac:graphicFrameMkLst>
        </pc:graphicFrameChg>
        <pc:graphicFrameChg chg="add del mod">
          <ac:chgData name="Gaurav Vikash" userId="50b41a7eddfcac1d" providerId="LiveId" clId="{358F04AE-0000-134E-B1B7-39976817BF7A}" dt="2023-09-10T09:24:13.428" v="6281" actId="478"/>
          <ac:graphicFrameMkLst>
            <pc:docMk/>
            <pc:sldMk cId="598397147" sldId="312"/>
            <ac:graphicFrameMk id="3" creationId="{61B90431-4336-6DB3-7BD8-4370A8583351}"/>
          </ac:graphicFrameMkLst>
        </pc:graphicFrameChg>
        <pc:graphicFrameChg chg="del mod">
          <ac:chgData name="Gaurav Vikash" userId="50b41a7eddfcac1d" providerId="LiveId" clId="{358F04AE-0000-134E-B1B7-39976817BF7A}" dt="2023-09-10T09:00:46.667" v="5962" actId="478"/>
          <ac:graphicFrameMkLst>
            <pc:docMk/>
            <pc:sldMk cId="598397147" sldId="312"/>
            <ac:graphicFrameMk id="4" creationId="{D73BEF4F-8641-1AB1-DD72-35B5974A9E1D}"/>
          </ac:graphicFrameMkLst>
        </pc:graphicFrameChg>
        <pc:graphicFrameChg chg="del">
          <ac:chgData name="Gaurav Vikash" userId="50b41a7eddfcac1d" providerId="LiveId" clId="{358F04AE-0000-134E-B1B7-39976817BF7A}" dt="2023-09-08T12:44:24.562" v="3480" actId="478"/>
          <ac:graphicFrameMkLst>
            <pc:docMk/>
            <pc:sldMk cId="598397147" sldId="312"/>
            <ac:graphicFrameMk id="5" creationId="{0F6DDED0-AB01-903E-0E69-747BB21E963F}"/>
          </ac:graphicFrameMkLst>
        </pc:graphicFrameChg>
        <pc:picChg chg="del">
          <ac:chgData name="Gaurav Vikash" userId="50b41a7eddfcac1d" providerId="LiveId" clId="{358F04AE-0000-134E-B1B7-39976817BF7A}" dt="2023-09-10T09:24:15.056" v="6282" actId="478"/>
          <ac:picMkLst>
            <pc:docMk/>
            <pc:sldMk cId="598397147" sldId="312"/>
            <ac:picMk id="96" creationId="{00000000-0000-0000-0000-000000000000}"/>
          </ac:picMkLst>
        </pc:picChg>
        <pc:picChg chg="del">
          <ac:chgData name="Gaurav Vikash" userId="50b41a7eddfcac1d" providerId="LiveId" clId="{358F04AE-0000-134E-B1B7-39976817BF7A}" dt="2023-09-10T09:24:16.408" v="6283" actId="478"/>
          <ac:picMkLst>
            <pc:docMk/>
            <pc:sldMk cId="598397147" sldId="312"/>
            <ac:picMk id="97" creationId="{00000000-0000-0000-0000-000000000000}"/>
          </ac:picMkLst>
        </pc:picChg>
      </pc:sldChg>
      <pc:sldChg chg="addSp delSp modSp add mod setBg delDesignElem modNotesTx">
        <pc:chgData name="Gaurav Vikash" userId="50b41a7eddfcac1d" providerId="LiveId" clId="{358F04AE-0000-134E-B1B7-39976817BF7A}" dt="2023-09-10T09:14:49.844" v="6171" actId="2711"/>
        <pc:sldMkLst>
          <pc:docMk/>
          <pc:sldMk cId="461029516" sldId="313"/>
        </pc:sldMkLst>
        <pc:spChg chg="mod">
          <ac:chgData name="Gaurav Vikash" userId="50b41a7eddfcac1d" providerId="LiveId" clId="{358F04AE-0000-134E-B1B7-39976817BF7A}" dt="2023-09-10T08:27:42.197" v="5683" actId="20577"/>
          <ac:spMkLst>
            <pc:docMk/>
            <pc:sldMk cId="461029516" sldId="313"/>
            <ac:spMk id="7" creationId="{6ABE5F79-1CDE-C539-F2CD-1BDFA6260D58}"/>
          </ac:spMkLst>
        </pc:spChg>
        <pc:picChg chg="del">
          <ac:chgData name="Gaurav Vikash" userId="50b41a7eddfcac1d" providerId="LiveId" clId="{358F04AE-0000-134E-B1B7-39976817BF7A}" dt="2023-09-08T12:48:01.413" v="3512" actId="478"/>
          <ac:picMkLst>
            <pc:docMk/>
            <pc:sldMk cId="461029516" sldId="313"/>
            <ac:picMk id="2" creationId="{C2FE3170-BDA7-DCA5-92B6-55E206D5383C}"/>
          </ac:picMkLst>
        </pc:picChg>
        <pc:picChg chg="add del">
          <ac:chgData name="Gaurav Vikash" userId="50b41a7eddfcac1d" providerId="LiveId" clId="{358F04AE-0000-134E-B1B7-39976817BF7A}" dt="2023-09-08T12:50:02.175" v="3557"/>
          <ac:picMkLst>
            <pc:docMk/>
            <pc:sldMk cId="461029516" sldId="313"/>
            <ac:picMk id="1026" creationId="{C63ACA4F-60A1-9F2C-25EB-44831BE304F8}"/>
          </ac:picMkLst>
        </pc:picChg>
        <pc:picChg chg="add mod">
          <ac:chgData name="Gaurav Vikash" userId="50b41a7eddfcac1d" providerId="LiveId" clId="{358F04AE-0000-134E-B1B7-39976817BF7A}" dt="2023-09-08T12:51:52.356" v="3560" actId="14100"/>
          <ac:picMkLst>
            <pc:docMk/>
            <pc:sldMk cId="461029516" sldId="313"/>
            <ac:picMk id="1028" creationId="{D8CF5B75-559B-19CD-3B3C-409270231FE5}"/>
          </ac:picMkLst>
        </pc:picChg>
        <pc:cxnChg chg="del">
          <ac:chgData name="Gaurav Vikash" userId="50b41a7eddfcac1d" providerId="LiveId" clId="{358F04AE-0000-134E-B1B7-39976817BF7A}" dt="2023-09-08T12:47:54.711" v="3506"/>
          <ac:cxnSpMkLst>
            <pc:docMk/>
            <pc:sldMk cId="461029516" sldId="313"/>
            <ac:cxnSpMk id="105" creationId="{1503BFE4-729B-D9D0-C17B-501E6AF1127A}"/>
          </ac:cxnSpMkLst>
        </pc:cxnChg>
      </pc:sldChg>
      <pc:sldChg chg="addSp delSp modSp add del mod ord setBg modNotesTx">
        <pc:chgData name="Gaurav Vikash" userId="50b41a7eddfcac1d" providerId="LiveId" clId="{358F04AE-0000-134E-B1B7-39976817BF7A}" dt="2023-09-10T08:26:19.677" v="5671" actId="2696"/>
        <pc:sldMkLst>
          <pc:docMk/>
          <pc:sldMk cId="2402180058" sldId="314"/>
        </pc:sldMkLst>
        <pc:spChg chg="del mod">
          <ac:chgData name="Gaurav Vikash" userId="50b41a7eddfcac1d" providerId="LiveId" clId="{358F04AE-0000-134E-B1B7-39976817BF7A}" dt="2023-09-10T08:17:13.417" v="5234" actId="26606"/>
          <ac:spMkLst>
            <pc:docMk/>
            <pc:sldMk cId="2402180058" sldId="314"/>
            <ac:spMk id="98" creationId="{00000000-0000-0000-0000-000000000000}"/>
          </ac:spMkLst>
        </pc:spChg>
        <pc:spChg chg="mod">
          <ac:chgData name="Gaurav Vikash" userId="50b41a7eddfcac1d" providerId="LiveId" clId="{358F04AE-0000-134E-B1B7-39976817BF7A}" dt="2023-09-10T08:17:13.417" v="5234" actId="26606"/>
          <ac:spMkLst>
            <pc:docMk/>
            <pc:sldMk cId="2402180058" sldId="314"/>
            <ac:spMk id="99" creationId="{00000000-0000-0000-0000-000000000000}"/>
          </ac:spMkLst>
        </pc:spChg>
        <pc:spChg chg="add">
          <ac:chgData name="Gaurav Vikash" userId="50b41a7eddfcac1d" providerId="LiveId" clId="{358F04AE-0000-134E-B1B7-39976817BF7A}" dt="2023-09-10T08:17:13.417" v="5234" actId="26606"/>
          <ac:spMkLst>
            <pc:docMk/>
            <pc:sldMk cId="2402180058" sldId="314"/>
            <ac:spMk id="105" creationId="{BACC6370-2D7E-4714-9D71-7542949D7D5D}"/>
          </ac:spMkLst>
        </pc:spChg>
        <pc:spChg chg="add">
          <ac:chgData name="Gaurav Vikash" userId="50b41a7eddfcac1d" providerId="LiveId" clId="{358F04AE-0000-134E-B1B7-39976817BF7A}" dt="2023-09-10T08:17:13.417" v="5234" actId="26606"/>
          <ac:spMkLst>
            <pc:docMk/>
            <pc:sldMk cId="2402180058" sldId="314"/>
            <ac:spMk id="107" creationId="{F68B3F68-107C-434F-AA38-110D5EA91B85}"/>
          </ac:spMkLst>
        </pc:spChg>
        <pc:spChg chg="add">
          <ac:chgData name="Gaurav Vikash" userId="50b41a7eddfcac1d" providerId="LiveId" clId="{358F04AE-0000-134E-B1B7-39976817BF7A}" dt="2023-09-10T08:17:13.417" v="5234" actId="26606"/>
          <ac:spMkLst>
            <pc:docMk/>
            <pc:sldMk cId="2402180058" sldId="314"/>
            <ac:spMk id="109" creationId="{AAD0DBB9-1A4B-4391-81D4-CB19F9AB918A}"/>
          </ac:spMkLst>
        </pc:spChg>
        <pc:spChg chg="add">
          <ac:chgData name="Gaurav Vikash" userId="50b41a7eddfcac1d" providerId="LiveId" clId="{358F04AE-0000-134E-B1B7-39976817BF7A}" dt="2023-09-10T08:17:13.417" v="5234" actId="26606"/>
          <ac:spMkLst>
            <pc:docMk/>
            <pc:sldMk cId="2402180058" sldId="314"/>
            <ac:spMk id="111" creationId="{063BBA22-50EA-4C4D-BE05-F1CE4E63AA56}"/>
          </ac:spMkLst>
        </pc:spChg>
        <pc:graphicFrameChg chg="add">
          <ac:chgData name="Gaurav Vikash" userId="50b41a7eddfcac1d" providerId="LiveId" clId="{358F04AE-0000-134E-B1B7-39976817BF7A}" dt="2023-09-10T08:17:13.417" v="5234" actId="26606"/>
          <ac:graphicFrameMkLst>
            <pc:docMk/>
            <pc:sldMk cId="2402180058" sldId="314"/>
            <ac:graphicFrameMk id="101" creationId="{97FA52D7-F4BB-7E84-0FE9-23CEECCA9D56}"/>
          </ac:graphicFrameMkLst>
        </pc:graphicFrameChg>
        <pc:picChg chg="del">
          <ac:chgData name="Gaurav Vikash" userId="50b41a7eddfcac1d" providerId="LiveId" clId="{358F04AE-0000-134E-B1B7-39976817BF7A}" dt="2023-09-10T08:12:10.296" v="5163" actId="478"/>
          <ac:picMkLst>
            <pc:docMk/>
            <pc:sldMk cId="2402180058" sldId="314"/>
            <ac:picMk id="96" creationId="{00000000-0000-0000-0000-000000000000}"/>
          </ac:picMkLst>
        </pc:picChg>
        <pc:picChg chg="del">
          <ac:chgData name="Gaurav Vikash" userId="50b41a7eddfcac1d" providerId="LiveId" clId="{358F04AE-0000-134E-B1B7-39976817BF7A}" dt="2023-09-10T08:12:11.792" v="5164" actId="478"/>
          <ac:picMkLst>
            <pc:docMk/>
            <pc:sldMk cId="2402180058" sldId="314"/>
            <ac:picMk id="97" creationId="{00000000-0000-0000-0000-000000000000}"/>
          </ac:picMkLst>
        </pc:picChg>
      </pc:sldChg>
      <pc:sldChg chg="addSp delSp modSp add mod modNotesTx">
        <pc:chgData name="Gaurav Vikash" userId="50b41a7eddfcac1d" providerId="LiveId" clId="{358F04AE-0000-134E-B1B7-39976817BF7A}" dt="2023-09-15T08:45:22.874" v="7880" actId="1076"/>
        <pc:sldMkLst>
          <pc:docMk/>
          <pc:sldMk cId="1855192889" sldId="315"/>
        </pc:sldMkLst>
        <pc:spChg chg="mod">
          <ac:chgData name="Gaurav Vikash" userId="50b41a7eddfcac1d" providerId="LiveId" clId="{358F04AE-0000-134E-B1B7-39976817BF7A}" dt="2023-09-08T12:52:23.500" v="3574" actId="20577"/>
          <ac:spMkLst>
            <pc:docMk/>
            <pc:sldMk cId="1855192889" sldId="315"/>
            <ac:spMk id="99" creationId="{00000000-0000-0000-0000-000000000000}"/>
          </ac:spMkLst>
        </pc:spChg>
        <pc:picChg chg="add mod">
          <ac:chgData name="Gaurav Vikash" userId="50b41a7eddfcac1d" providerId="LiveId" clId="{358F04AE-0000-134E-B1B7-39976817BF7A}" dt="2023-09-15T08:45:22.874" v="7880" actId="1076"/>
          <ac:picMkLst>
            <pc:docMk/>
            <pc:sldMk cId="1855192889" sldId="315"/>
            <ac:picMk id="2" creationId="{1297D188-8501-085B-01D5-69805FE2C241}"/>
          </ac:picMkLst>
        </pc:picChg>
        <pc:picChg chg="del">
          <ac:chgData name="Gaurav Vikash" userId="50b41a7eddfcac1d" providerId="LiveId" clId="{358F04AE-0000-134E-B1B7-39976817BF7A}" dt="2023-09-08T12:52:24.604" v="3575" actId="478"/>
          <ac:picMkLst>
            <pc:docMk/>
            <pc:sldMk cId="1855192889" sldId="315"/>
            <ac:picMk id="2" creationId="{C9CE903F-F0FB-160F-6DBB-403F7DA7CBA9}"/>
          </ac:picMkLst>
        </pc:picChg>
        <pc:picChg chg="add del mod">
          <ac:chgData name="Gaurav Vikash" userId="50b41a7eddfcac1d" providerId="LiveId" clId="{358F04AE-0000-134E-B1B7-39976817BF7A}" dt="2023-09-15T08:45:19.820" v="7878" actId="478"/>
          <ac:picMkLst>
            <pc:docMk/>
            <pc:sldMk cId="1855192889" sldId="315"/>
            <ac:picMk id="3" creationId="{B91C4E07-39B1-9A8F-F622-A6172D10913C}"/>
          </ac:picMkLst>
        </pc:picChg>
      </pc:sldChg>
      <pc:sldChg chg="delSp modSp add del mod modNotesTx">
        <pc:chgData name="Gaurav Vikash" userId="50b41a7eddfcac1d" providerId="LiveId" clId="{358F04AE-0000-134E-B1B7-39976817BF7A}" dt="2023-09-10T08:53:16.116" v="5757" actId="2696"/>
        <pc:sldMkLst>
          <pc:docMk/>
          <pc:sldMk cId="3100879901" sldId="316"/>
        </pc:sldMkLst>
        <pc:spChg chg="mod">
          <ac:chgData name="Gaurav Vikash" userId="50b41a7eddfcac1d" providerId="LiveId" clId="{358F04AE-0000-134E-B1B7-39976817BF7A}" dt="2023-09-08T12:52:40.912" v="3587" actId="20577"/>
          <ac:spMkLst>
            <pc:docMk/>
            <pc:sldMk cId="3100879901" sldId="316"/>
            <ac:spMk id="99" creationId="{00000000-0000-0000-0000-000000000000}"/>
          </ac:spMkLst>
        </pc:spChg>
        <pc:picChg chg="del">
          <ac:chgData name="Gaurav Vikash" userId="50b41a7eddfcac1d" providerId="LiveId" clId="{358F04AE-0000-134E-B1B7-39976817BF7A}" dt="2023-09-08T12:52:42.132" v="3588" actId="478"/>
          <ac:picMkLst>
            <pc:docMk/>
            <pc:sldMk cId="3100879901" sldId="316"/>
            <ac:picMk id="2" creationId="{530544E3-DDD0-3BC6-5997-95C960B528F2}"/>
          </ac:picMkLst>
        </pc:picChg>
      </pc:sldChg>
      <pc:sldChg chg="modSp add mod modNotesTx">
        <pc:chgData name="Gaurav Vikash" userId="50b41a7eddfcac1d" providerId="LiveId" clId="{358F04AE-0000-134E-B1B7-39976817BF7A}" dt="2023-09-10T09:57:41.278" v="6764" actId="20577"/>
        <pc:sldMkLst>
          <pc:docMk/>
          <pc:sldMk cId="2513898469" sldId="317"/>
        </pc:sldMkLst>
        <pc:spChg chg="mod">
          <ac:chgData name="Gaurav Vikash" userId="50b41a7eddfcac1d" providerId="LiveId" clId="{358F04AE-0000-134E-B1B7-39976817BF7A}" dt="2023-09-08T12:59:12.281" v="3769" actId="115"/>
          <ac:spMkLst>
            <pc:docMk/>
            <pc:sldMk cId="2513898469" sldId="317"/>
            <ac:spMk id="99" creationId="{00000000-0000-0000-0000-000000000000}"/>
          </ac:spMkLst>
        </pc:spChg>
      </pc:sldChg>
      <pc:sldChg chg="modSp add mod modNotesTx">
        <pc:chgData name="Gaurav Vikash" userId="50b41a7eddfcac1d" providerId="LiveId" clId="{358F04AE-0000-134E-B1B7-39976817BF7A}" dt="2023-09-08T13:41:48.834" v="4699" actId="20577"/>
        <pc:sldMkLst>
          <pc:docMk/>
          <pc:sldMk cId="1815881375" sldId="318"/>
        </pc:sldMkLst>
        <pc:graphicFrameChg chg="mod modGraphic">
          <ac:chgData name="Gaurav Vikash" userId="50b41a7eddfcac1d" providerId="LiveId" clId="{358F04AE-0000-134E-B1B7-39976817BF7A}" dt="2023-09-08T13:41:48.834" v="4699" actId="20577"/>
          <ac:graphicFrameMkLst>
            <pc:docMk/>
            <pc:sldMk cId="1815881375" sldId="318"/>
            <ac:graphicFrameMk id="2" creationId="{5C1A13E0-9C39-631A-1DF4-3D1FBADAA7D0}"/>
          </ac:graphicFrameMkLst>
        </pc:graphicFrameChg>
      </pc:sldChg>
      <pc:sldChg chg="modSp add mod modNotesTx">
        <pc:chgData name="Gaurav Vikash" userId="50b41a7eddfcac1d" providerId="LiveId" clId="{358F04AE-0000-134E-B1B7-39976817BF7A}" dt="2023-09-15T06:01:08.246" v="7646" actId="20577"/>
        <pc:sldMkLst>
          <pc:docMk/>
          <pc:sldMk cId="1035662086" sldId="319"/>
        </pc:sldMkLst>
        <pc:graphicFrameChg chg="mod modGraphic">
          <ac:chgData name="Gaurav Vikash" userId="50b41a7eddfcac1d" providerId="LiveId" clId="{358F04AE-0000-134E-B1B7-39976817BF7A}" dt="2023-09-15T06:01:08.246" v="7646" actId="20577"/>
          <ac:graphicFrameMkLst>
            <pc:docMk/>
            <pc:sldMk cId="1035662086" sldId="319"/>
            <ac:graphicFrameMk id="2" creationId="{5C1A13E0-9C39-631A-1DF4-3D1FBADAA7D0}"/>
          </ac:graphicFrameMkLst>
        </pc:graphicFrameChg>
      </pc:sldChg>
      <pc:sldChg chg="add del">
        <pc:chgData name="Gaurav Vikash" userId="50b41a7eddfcac1d" providerId="LiveId" clId="{358F04AE-0000-134E-B1B7-39976817BF7A}" dt="2023-09-08T13:26:14.971" v="4373" actId="2696"/>
        <pc:sldMkLst>
          <pc:docMk/>
          <pc:sldMk cId="1075205449" sldId="320"/>
        </pc:sldMkLst>
      </pc:sldChg>
      <pc:sldChg chg="addSp delSp modSp add mod modNotesTx">
        <pc:chgData name="Gaurav Vikash" userId="50b41a7eddfcac1d" providerId="LiveId" clId="{358F04AE-0000-134E-B1B7-39976817BF7A}" dt="2023-09-10T08:33:53.629" v="5754" actId="20577"/>
        <pc:sldMkLst>
          <pc:docMk/>
          <pc:sldMk cId="2673359111" sldId="320"/>
        </pc:sldMkLst>
        <pc:spChg chg="add del mod">
          <ac:chgData name="Gaurav Vikash" userId="50b41a7eddfcac1d" providerId="LiveId" clId="{358F04AE-0000-134E-B1B7-39976817BF7A}" dt="2023-09-10T08:26:00.446" v="5669" actId="20577"/>
          <ac:spMkLst>
            <pc:docMk/>
            <pc:sldMk cId="2673359111" sldId="320"/>
            <ac:spMk id="98" creationId="{00000000-0000-0000-0000-000000000000}"/>
          </ac:spMkLst>
        </pc:spChg>
        <pc:graphicFrameChg chg="add mod modGraphic">
          <ac:chgData name="Gaurav Vikash" userId="50b41a7eddfcac1d" providerId="LiveId" clId="{358F04AE-0000-134E-B1B7-39976817BF7A}" dt="2023-09-10T08:26:14.461" v="5670" actId="1076"/>
          <ac:graphicFrameMkLst>
            <pc:docMk/>
            <pc:sldMk cId="2673359111" sldId="320"/>
            <ac:graphicFrameMk id="2" creationId="{10A83051-261E-AD1D-DD24-8BEF699B7635}"/>
          </ac:graphicFrameMkLst>
        </pc:graphicFrameChg>
      </pc:sldChg>
      <pc:sldChg chg="add del">
        <pc:chgData name="Gaurav Vikash" userId="50b41a7eddfcac1d" providerId="LiveId" clId="{358F04AE-0000-134E-B1B7-39976817BF7A}" dt="2023-09-10T09:20:40.312" v="6231" actId="2696"/>
        <pc:sldMkLst>
          <pc:docMk/>
          <pc:sldMk cId="1751270057" sldId="321"/>
        </pc:sldMkLst>
      </pc:sldChg>
      <pc:sldChg chg="addSp delSp modSp add del mod setBg">
        <pc:chgData name="Gaurav Vikash" userId="50b41a7eddfcac1d" providerId="LiveId" clId="{358F04AE-0000-134E-B1B7-39976817BF7A}" dt="2023-09-10T09:01:19.489" v="5966" actId="2696"/>
        <pc:sldMkLst>
          <pc:docMk/>
          <pc:sldMk cId="2743144012" sldId="321"/>
        </pc:sldMkLst>
        <pc:spChg chg="add del mod">
          <ac:chgData name="Gaurav Vikash" userId="50b41a7eddfcac1d" providerId="LiveId" clId="{358F04AE-0000-134E-B1B7-39976817BF7A}" dt="2023-09-10T09:00:35.769" v="5961" actId="26606"/>
          <ac:spMkLst>
            <pc:docMk/>
            <pc:sldMk cId="2743144012" sldId="321"/>
            <ac:spMk id="2" creationId="{F8DBDE5D-7330-C087-5ACD-845F46ECA07D}"/>
          </ac:spMkLst>
        </pc:spChg>
        <pc:spChg chg="mod">
          <ac:chgData name="Gaurav Vikash" userId="50b41a7eddfcac1d" providerId="LiveId" clId="{358F04AE-0000-134E-B1B7-39976817BF7A}" dt="2023-09-10T09:00:35.769" v="5961" actId="26606"/>
          <ac:spMkLst>
            <pc:docMk/>
            <pc:sldMk cId="2743144012" sldId="321"/>
            <ac:spMk id="99" creationId="{00000000-0000-0000-0000-000000000000}"/>
          </ac:spMkLst>
        </pc:spChg>
        <pc:spChg chg="add">
          <ac:chgData name="Gaurav Vikash" userId="50b41a7eddfcac1d" providerId="LiveId" clId="{358F04AE-0000-134E-B1B7-39976817BF7A}" dt="2023-09-10T09:00:35.769" v="5961" actId="26606"/>
          <ac:spMkLst>
            <pc:docMk/>
            <pc:sldMk cId="2743144012" sldId="321"/>
            <ac:spMk id="105" creationId="{BACC6370-2D7E-4714-9D71-7542949D7D5D}"/>
          </ac:spMkLst>
        </pc:spChg>
        <pc:spChg chg="add">
          <ac:chgData name="Gaurav Vikash" userId="50b41a7eddfcac1d" providerId="LiveId" clId="{358F04AE-0000-134E-B1B7-39976817BF7A}" dt="2023-09-10T09:00:35.769" v="5961" actId="26606"/>
          <ac:spMkLst>
            <pc:docMk/>
            <pc:sldMk cId="2743144012" sldId="321"/>
            <ac:spMk id="107" creationId="{F68B3F68-107C-434F-AA38-110D5EA91B85}"/>
          </ac:spMkLst>
        </pc:spChg>
        <pc:spChg chg="add">
          <ac:chgData name="Gaurav Vikash" userId="50b41a7eddfcac1d" providerId="LiveId" clId="{358F04AE-0000-134E-B1B7-39976817BF7A}" dt="2023-09-10T09:00:35.769" v="5961" actId="26606"/>
          <ac:spMkLst>
            <pc:docMk/>
            <pc:sldMk cId="2743144012" sldId="321"/>
            <ac:spMk id="109" creationId="{AAD0DBB9-1A4B-4391-81D4-CB19F9AB918A}"/>
          </ac:spMkLst>
        </pc:spChg>
        <pc:spChg chg="add">
          <ac:chgData name="Gaurav Vikash" userId="50b41a7eddfcac1d" providerId="LiveId" clId="{358F04AE-0000-134E-B1B7-39976817BF7A}" dt="2023-09-10T09:00:35.769" v="5961" actId="26606"/>
          <ac:spMkLst>
            <pc:docMk/>
            <pc:sldMk cId="2743144012" sldId="321"/>
            <ac:spMk id="111" creationId="{063BBA22-50EA-4C4D-BE05-F1CE4E63AA56}"/>
          </ac:spMkLst>
        </pc:spChg>
        <pc:graphicFrameChg chg="del">
          <ac:chgData name="Gaurav Vikash" userId="50b41a7eddfcac1d" providerId="LiveId" clId="{358F04AE-0000-134E-B1B7-39976817BF7A}" dt="2023-09-10T08:58:49.115" v="5832" actId="478"/>
          <ac:graphicFrameMkLst>
            <pc:docMk/>
            <pc:sldMk cId="2743144012" sldId="321"/>
            <ac:graphicFrameMk id="4" creationId="{D73BEF4F-8641-1AB1-DD72-35B5974A9E1D}"/>
          </ac:graphicFrameMkLst>
        </pc:graphicFrameChg>
        <pc:graphicFrameChg chg="add">
          <ac:chgData name="Gaurav Vikash" userId="50b41a7eddfcac1d" providerId="LiveId" clId="{358F04AE-0000-134E-B1B7-39976817BF7A}" dt="2023-09-10T09:00:35.769" v="5961" actId="26606"/>
          <ac:graphicFrameMkLst>
            <pc:docMk/>
            <pc:sldMk cId="2743144012" sldId="321"/>
            <ac:graphicFrameMk id="101" creationId="{47CAA70E-6D75-94A6-D8A6-4629073890B1}"/>
          </ac:graphicFrameMkLst>
        </pc:graphicFrameChg>
        <pc:picChg chg="del">
          <ac:chgData name="Gaurav Vikash" userId="50b41a7eddfcac1d" providerId="LiveId" clId="{358F04AE-0000-134E-B1B7-39976817BF7A}" dt="2023-09-10T08:58:45.082" v="5830" actId="478"/>
          <ac:picMkLst>
            <pc:docMk/>
            <pc:sldMk cId="2743144012" sldId="321"/>
            <ac:picMk id="96" creationId="{00000000-0000-0000-0000-000000000000}"/>
          </ac:picMkLst>
        </pc:picChg>
        <pc:picChg chg="del">
          <ac:chgData name="Gaurav Vikash" userId="50b41a7eddfcac1d" providerId="LiveId" clId="{358F04AE-0000-134E-B1B7-39976817BF7A}" dt="2023-09-10T08:58:46.499" v="5831" actId="478"/>
          <ac:picMkLst>
            <pc:docMk/>
            <pc:sldMk cId="2743144012" sldId="321"/>
            <ac:picMk id="97" creationId="{00000000-0000-0000-0000-000000000000}"/>
          </ac:picMkLst>
        </pc:picChg>
      </pc:sldChg>
      <pc:sldChg chg="add">
        <pc:chgData name="Gaurav Vikash" userId="50b41a7eddfcac1d" providerId="LiveId" clId="{358F04AE-0000-134E-B1B7-39976817BF7A}" dt="2023-09-10T09:24:08.477" v="6280"/>
        <pc:sldMkLst>
          <pc:docMk/>
          <pc:sldMk cId="3108695939" sldId="321"/>
        </pc:sldMkLst>
      </pc:sldChg>
      <pc:sldChg chg="delSp modSp add del mod">
        <pc:chgData name="Gaurav Vikash" userId="50b41a7eddfcac1d" providerId="LiveId" clId="{358F04AE-0000-134E-B1B7-39976817BF7A}" dt="2023-09-10T09:12:02.317" v="6167" actId="2696"/>
        <pc:sldMkLst>
          <pc:docMk/>
          <pc:sldMk cId="518034594" sldId="322"/>
        </pc:sldMkLst>
        <pc:spChg chg="mod">
          <ac:chgData name="Gaurav Vikash" userId="50b41a7eddfcac1d" providerId="LiveId" clId="{358F04AE-0000-134E-B1B7-39976817BF7A}" dt="2023-09-10T09:09:23.052" v="6083" actId="20577"/>
          <ac:spMkLst>
            <pc:docMk/>
            <pc:sldMk cId="518034594" sldId="322"/>
            <ac:spMk id="4" creationId="{4F51B0DE-9FC7-03BA-D3A8-F6698C9BEB22}"/>
          </ac:spMkLst>
        </pc:spChg>
        <pc:spChg chg="del">
          <ac:chgData name="Gaurav Vikash" userId="50b41a7eddfcac1d" providerId="LiveId" clId="{358F04AE-0000-134E-B1B7-39976817BF7A}" dt="2023-09-10T09:09:46.166" v="6084" actId="478"/>
          <ac:spMkLst>
            <pc:docMk/>
            <pc:sldMk cId="518034594" sldId="322"/>
            <ac:spMk id="99" creationId="{00000000-0000-0000-0000-000000000000}"/>
          </ac:spMkLst>
        </pc:spChg>
      </pc:sldChg>
      <pc:sldChg chg="addSp delSp modSp add mod ord modNotesTx">
        <pc:chgData name="Gaurav Vikash" userId="50b41a7eddfcac1d" providerId="LiveId" clId="{358F04AE-0000-134E-B1B7-39976817BF7A}" dt="2023-09-15T09:04:52.368" v="8103"/>
        <pc:sldMkLst>
          <pc:docMk/>
          <pc:sldMk cId="957667279" sldId="322"/>
        </pc:sldMkLst>
        <pc:spChg chg="add mod">
          <ac:chgData name="Gaurav Vikash" userId="50b41a7eddfcac1d" providerId="LiveId" clId="{358F04AE-0000-134E-B1B7-39976817BF7A}" dt="2023-09-15T09:04:52.368" v="8103"/>
          <ac:spMkLst>
            <pc:docMk/>
            <pc:sldMk cId="957667279" sldId="322"/>
            <ac:spMk id="2" creationId="{7FF445F0-6D23-4DCC-4101-4B33C969AFBF}"/>
          </ac:spMkLst>
        </pc:spChg>
        <pc:spChg chg="del">
          <ac:chgData name="Gaurav Vikash" userId="50b41a7eddfcac1d" providerId="LiveId" clId="{358F04AE-0000-134E-B1B7-39976817BF7A}" dt="2023-09-10T09:30:07.975" v="6383" actId="478"/>
          <ac:spMkLst>
            <pc:docMk/>
            <pc:sldMk cId="957667279" sldId="322"/>
            <ac:spMk id="4" creationId="{4F51B0DE-9FC7-03BA-D3A8-F6698C9BEB22}"/>
          </ac:spMkLst>
        </pc:spChg>
        <pc:spChg chg="del">
          <ac:chgData name="Gaurav Vikash" userId="50b41a7eddfcac1d" providerId="LiveId" clId="{358F04AE-0000-134E-B1B7-39976817BF7A}" dt="2023-09-10T09:30:10.733" v="6384" actId="478"/>
          <ac:spMkLst>
            <pc:docMk/>
            <pc:sldMk cId="957667279" sldId="322"/>
            <ac:spMk id="5" creationId="{20A8BB69-738E-81F1-CA6D-90F68686A7A5}"/>
          </ac:spMkLst>
        </pc:spChg>
        <pc:spChg chg="mod">
          <ac:chgData name="Gaurav Vikash" userId="50b41a7eddfcac1d" providerId="LiveId" clId="{358F04AE-0000-134E-B1B7-39976817BF7A}" dt="2023-09-15T02:49:46.499" v="7208" actId="20577"/>
          <ac:spMkLst>
            <pc:docMk/>
            <pc:sldMk cId="957667279" sldId="322"/>
            <ac:spMk id="99" creationId="{00000000-0000-0000-0000-000000000000}"/>
          </ac:spMkLst>
        </pc:spChg>
      </pc:sldChg>
      <pc:sldChg chg="delSp modSp add del mod">
        <pc:chgData name="Gaurav Vikash" userId="50b41a7eddfcac1d" providerId="LiveId" clId="{358F04AE-0000-134E-B1B7-39976817BF7A}" dt="2023-09-10T09:19:19.802" v="6192" actId="2696"/>
        <pc:sldMkLst>
          <pc:docMk/>
          <pc:sldMk cId="3080575416" sldId="322"/>
        </pc:sldMkLst>
        <pc:spChg chg="del">
          <ac:chgData name="Gaurav Vikash" userId="50b41a7eddfcac1d" providerId="LiveId" clId="{358F04AE-0000-134E-B1B7-39976817BF7A}" dt="2023-09-10T09:16:34.253" v="6175" actId="478"/>
          <ac:spMkLst>
            <pc:docMk/>
            <pc:sldMk cId="3080575416" sldId="322"/>
            <ac:spMk id="4" creationId="{4F51B0DE-9FC7-03BA-D3A8-F6698C9BEB22}"/>
          </ac:spMkLst>
        </pc:spChg>
        <pc:spChg chg="mod">
          <ac:chgData name="Gaurav Vikash" userId="50b41a7eddfcac1d" providerId="LiveId" clId="{358F04AE-0000-134E-B1B7-39976817BF7A}" dt="2023-09-10T09:18:07.909" v="6185" actId="12"/>
          <ac:spMkLst>
            <pc:docMk/>
            <pc:sldMk cId="3080575416" sldId="322"/>
            <ac:spMk id="5" creationId="{20A8BB69-738E-81F1-CA6D-90F68686A7A5}"/>
          </ac:spMkLst>
        </pc:spChg>
        <pc:spChg chg="del">
          <ac:chgData name="Gaurav Vikash" userId="50b41a7eddfcac1d" providerId="LiveId" clId="{358F04AE-0000-134E-B1B7-39976817BF7A}" dt="2023-09-10T09:18:24.998" v="6186" actId="478"/>
          <ac:spMkLst>
            <pc:docMk/>
            <pc:sldMk cId="3080575416" sldId="322"/>
            <ac:spMk id="99" creationId="{00000000-0000-0000-0000-000000000000}"/>
          </ac:spMkLst>
        </pc:spChg>
      </pc:sldChg>
      <pc:sldChg chg="add del">
        <pc:chgData name="Gaurav Vikash" userId="50b41a7eddfcac1d" providerId="LiveId" clId="{358F04AE-0000-134E-B1B7-39976817BF7A}" dt="2023-09-10T09:18:31.330" v="6188"/>
        <pc:sldMkLst>
          <pc:docMk/>
          <pc:sldMk cId="25472994" sldId="323"/>
        </pc:sldMkLst>
      </pc:sldChg>
      <pc:sldChg chg="addSp modSp new del mod">
        <pc:chgData name="Gaurav Vikash" userId="50b41a7eddfcac1d" providerId="LiveId" clId="{358F04AE-0000-134E-B1B7-39976817BF7A}" dt="2023-09-10T09:19:20.386" v="6193" actId="2696"/>
        <pc:sldMkLst>
          <pc:docMk/>
          <pc:sldMk cId="830363218" sldId="323"/>
        </pc:sldMkLst>
        <pc:spChg chg="add mod">
          <ac:chgData name="Gaurav Vikash" userId="50b41a7eddfcac1d" providerId="LiveId" clId="{358F04AE-0000-134E-B1B7-39976817BF7A}" dt="2023-09-10T09:18:53.411" v="6191" actId="12"/>
          <ac:spMkLst>
            <pc:docMk/>
            <pc:sldMk cId="830363218" sldId="323"/>
            <ac:spMk id="2" creationId="{62037AC2-0839-4F67-BE4D-55B2066B7E66}"/>
          </ac:spMkLst>
        </pc:spChg>
      </pc:sldChg>
      <pc:sldChg chg="delSp modSp add del mod">
        <pc:chgData name="Gaurav Vikash" userId="50b41a7eddfcac1d" providerId="LiveId" clId="{358F04AE-0000-134E-B1B7-39976817BF7A}" dt="2023-09-10T09:35:11.381" v="6496" actId="2696"/>
        <pc:sldMkLst>
          <pc:docMk/>
          <pc:sldMk cId="1931129275" sldId="323"/>
        </pc:sldMkLst>
        <pc:spChg chg="mod">
          <ac:chgData name="Gaurav Vikash" userId="50b41a7eddfcac1d" providerId="LiveId" clId="{358F04AE-0000-134E-B1B7-39976817BF7A}" dt="2023-09-10T09:34:37.422" v="6492" actId="20577"/>
          <ac:spMkLst>
            <pc:docMk/>
            <pc:sldMk cId="1931129275" sldId="323"/>
            <ac:spMk id="4" creationId="{4F51B0DE-9FC7-03BA-D3A8-F6698C9BEB22}"/>
          </ac:spMkLst>
        </pc:spChg>
        <pc:spChg chg="del">
          <ac:chgData name="Gaurav Vikash" userId="50b41a7eddfcac1d" providerId="LiveId" clId="{358F04AE-0000-134E-B1B7-39976817BF7A}" dt="2023-09-10T09:34:40.522" v="6493" actId="478"/>
          <ac:spMkLst>
            <pc:docMk/>
            <pc:sldMk cId="1931129275" sldId="323"/>
            <ac:spMk id="5" creationId="{20A8BB69-738E-81F1-CA6D-90F68686A7A5}"/>
          </ac:spMkLst>
        </pc:spChg>
        <pc:picChg chg="del">
          <ac:chgData name="Gaurav Vikash" userId="50b41a7eddfcac1d" providerId="LiveId" clId="{358F04AE-0000-134E-B1B7-39976817BF7A}" dt="2023-09-10T09:34:42.283" v="6494" actId="478"/>
          <ac:picMkLst>
            <pc:docMk/>
            <pc:sldMk cId="1931129275" sldId="323"/>
            <ac:picMk id="6" creationId="{9E880055-AC2F-6481-D2E5-4CB2313E9213}"/>
          </ac:picMkLst>
        </pc:picChg>
        <pc:picChg chg="del">
          <ac:chgData name="Gaurav Vikash" userId="50b41a7eddfcac1d" providerId="LiveId" clId="{358F04AE-0000-134E-B1B7-39976817BF7A}" dt="2023-09-10T09:34:43.806" v="6495" actId="478"/>
          <ac:picMkLst>
            <pc:docMk/>
            <pc:sldMk cId="1931129275" sldId="323"/>
            <ac:picMk id="7" creationId="{F21791FC-0667-46B1-D797-F20C4AF07AA5}"/>
          </ac:picMkLst>
        </pc:picChg>
      </pc:sldChg>
      <pc:sldChg chg="addSp delSp modSp add mod setBg delDesignElem">
        <pc:chgData name="Gaurav Vikash" userId="50b41a7eddfcac1d" providerId="LiveId" clId="{358F04AE-0000-134E-B1B7-39976817BF7A}" dt="2023-09-15T02:43:44.648" v="7129" actId="478"/>
        <pc:sldMkLst>
          <pc:docMk/>
          <pc:sldMk cId="2222479531" sldId="323"/>
        </pc:sldMkLst>
        <pc:spChg chg="mod">
          <ac:chgData name="Gaurav Vikash" userId="50b41a7eddfcac1d" providerId="LiveId" clId="{358F04AE-0000-134E-B1B7-39976817BF7A}" dt="2023-09-15T01:59:33.191" v="6989" actId="20577"/>
          <ac:spMkLst>
            <pc:docMk/>
            <pc:sldMk cId="2222479531" sldId="323"/>
            <ac:spMk id="4" creationId="{F7B80922-C00F-CA09-4FB4-1CEC9BCE0D38}"/>
          </ac:spMkLst>
        </pc:spChg>
        <pc:spChg chg="del">
          <ac:chgData name="Gaurav Vikash" userId="50b41a7eddfcac1d" providerId="LiveId" clId="{358F04AE-0000-134E-B1B7-39976817BF7A}" dt="2023-09-15T01:59:16.299" v="6980"/>
          <ac:spMkLst>
            <pc:docMk/>
            <pc:sldMk cId="2222479531" sldId="323"/>
            <ac:spMk id="12" creationId="{E91DC736-0EF8-4F87-9146-EBF1D2EE4D3D}"/>
          </ac:spMkLst>
        </pc:spChg>
        <pc:spChg chg="del">
          <ac:chgData name="Gaurav Vikash" userId="50b41a7eddfcac1d" providerId="LiveId" clId="{358F04AE-0000-134E-B1B7-39976817BF7A}" dt="2023-09-15T01:59:16.299" v="6980"/>
          <ac:spMkLst>
            <pc:docMk/>
            <pc:sldMk cId="2222479531" sldId="323"/>
            <ac:spMk id="14" creationId="{097CD68E-23E3-4007-8847-CD0944C4F7BE}"/>
          </ac:spMkLst>
        </pc:spChg>
        <pc:spChg chg="del">
          <ac:chgData name="Gaurav Vikash" userId="50b41a7eddfcac1d" providerId="LiveId" clId="{358F04AE-0000-134E-B1B7-39976817BF7A}" dt="2023-09-15T01:59:16.299" v="6980"/>
          <ac:spMkLst>
            <pc:docMk/>
            <pc:sldMk cId="2222479531" sldId="323"/>
            <ac:spMk id="16" creationId="{AF2F604E-43BE-4DC3-B983-E071523364F8}"/>
          </ac:spMkLst>
        </pc:spChg>
        <pc:spChg chg="del">
          <ac:chgData name="Gaurav Vikash" userId="50b41a7eddfcac1d" providerId="LiveId" clId="{358F04AE-0000-134E-B1B7-39976817BF7A}" dt="2023-09-15T01:59:16.299" v="6980"/>
          <ac:spMkLst>
            <pc:docMk/>
            <pc:sldMk cId="2222479531" sldId="323"/>
            <ac:spMk id="18" creationId="{08C9B587-E65E-4B52-B37C-ABEBB6E87928}"/>
          </ac:spMkLst>
        </pc:spChg>
        <pc:picChg chg="del">
          <ac:chgData name="Gaurav Vikash" userId="50b41a7eddfcac1d" providerId="LiveId" clId="{358F04AE-0000-134E-B1B7-39976817BF7A}" dt="2023-09-15T02:33:34.264" v="6997" actId="478"/>
          <ac:picMkLst>
            <pc:docMk/>
            <pc:sldMk cId="2222479531" sldId="323"/>
            <ac:picMk id="3" creationId="{998158DC-5BF4-2726-1D32-9CC0D66E4551}"/>
          </ac:picMkLst>
        </pc:picChg>
        <pc:picChg chg="add del mod">
          <ac:chgData name="Gaurav Vikash" userId="50b41a7eddfcac1d" providerId="LiveId" clId="{358F04AE-0000-134E-B1B7-39976817BF7A}" dt="2023-09-15T02:43:44.648" v="7129" actId="478"/>
          <ac:picMkLst>
            <pc:docMk/>
            <pc:sldMk cId="2222479531" sldId="323"/>
            <ac:picMk id="1026" creationId="{C15D1619-5BE8-431D-2A56-E9134CFEAC54}"/>
          </ac:picMkLst>
        </pc:picChg>
      </pc:sldChg>
      <pc:sldChg chg="new del">
        <pc:chgData name="Gaurav Vikash" userId="50b41a7eddfcac1d" providerId="LiveId" clId="{358F04AE-0000-134E-B1B7-39976817BF7A}" dt="2023-09-10T09:52:21.332" v="6565" actId="2696"/>
        <pc:sldMkLst>
          <pc:docMk/>
          <pc:sldMk cId="3396630536" sldId="323"/>
        </pc:sldMkLst>
      </pc:sldChg>
      <pc:sldChg chg="add del">
        <pc:chgData name="Gaurav Vikash" userId="50b41a7eddfcac1d" providerId="LiveId" clId="{358F04AE-0000-134E-B1B7-39976817BF7A}" dt="2023-09-10T09:57:20.146" v="6694" actId="2696"/>
        <pc:sldMkLst>
          <pc:docMk/>
          <pc:sldMk cId="2222151618" sldId="324"/>
        </pc:sldMkLst>
      </pc:sldChg>
      <pc:sldChg chg="addSp modSp add mod modNotesTx">
        <pc:chgData name="Gaurav Vikash" userId="50b41a7eddfcac1d" providerId="LiveId" clId="{358F04AE-0000-134E-B1B7-39976817BF7A}" dt="2023-09-15T02:45:01.239" v="7143" actId="14100"/>
        <pc:sldMkLst>
          <pc:docMk/>
          <pc:sldMk cId="4253602406" sldId="324"/>
        </pc:sldMkLst>
        <pc:spChg chg="mod">
          <ac:chgData name="Gaurav Vikash" userId="50b41a7eddfcac1d" providerId="LiveId" clId="{358F04AE-0000-134E-B1B7-39976817BF7A}" dt="2023-09-15T02:44:46.814" v="7141" actId="27636"/>
          <ac:spMkLst>
            <pc:docMk/>
            <pc:sldMk cId="4253602406" sldId="324"/>
            <ac:spMk id="2" creationId="{7FF445F0-6D23-4DCC-4101-4B33C969AFBF}"/>
          </ac:spMkLst>
        </pc:spChg>
        <pc:spChg chg="mod">
          <ac:chgData name="Gaurav Vikash" userId="50b41a7eddfcac1d" providerId="LiveId" clId="{358F04AE-0000-134E-B1B7-39976817BF7A}" dt="2023-09-15T02:39:40.414" v="7063" actId="20577"/>
          <ac:spMkLst>
            <pc:docMk/>
            <pc:sldMk cId="4253602406" sldId="324"/>
            <ac:spMk id="99" creationId="{00000000-0000-0000-0000-000000000000}"/>
          </ac:spMkLst>
        </pc:spChg>
        <pc:picChg chg="add mod">
          <ac:chgData name="Gaurav Vikash" userId="50b41a7eddfcac1d" providerId="LiveId" clId="{358F04AE-0000-134E-B1B7-39976817BF7A}" dt="2023-09-15T02:45:01.239" v="7143" actId="14100"/>
          <ac:picMkLst>
            <pc:docMk/>
            <pc:sldMk cId="4253602406" sldId="324"/>
            <ac:picMk id="2050" creationId="{DE06FF57-268B-BC78-34E9-BA7853B14533}"/>
          </ac:picMkLst>
        </pc:picChg>
      </pc:sldChg>
      <pc:sldChg chg="addSp delSp modSp add mod modNotesTx">
        <pc:chgData name="Gaurav Vikash" userId="50b41a7eddfcac1d" providerId="LiveId" clId="{358F04AE-0000-134E-B1B7-39976817BF7A}" dt="2023-09-15T08:43:09.011" v="7873"/>
        <pc:sldMkLst>
          <pc:docMk/>
          <pc:sldMk cId="363185480" sldId="325"/>
        </pc:sldMkLst>
        <pc:spChg chg="mod">
          <ac:chgData name="Gaurav Vikash" userId="50b41a7eddfcac1d" providerId="LiveId" clId="{358F04AE-0000-134E-B1B7-39976817BF7A}" dt="2023-09-15T02:50:02.893" v="7223" actId="20577"/>
          <ac:spMkLst>
            <pc:docMk/>
            <pc:sldMk cId="363185480" sldId="325"/>
            <ac:spMk id="99" creationId="{00000000-0000-0000-0000-000000000000}"/>
          </ac:spMkLst>
        </pc:spChg>
        <pc:picChg chg="add mod">
          <ac:chgData name="Gaurav Vikash" userId="50b41a7eddfcac1d" providerId="LiveId" clId="{358F04AE-0000-134E-B1B7-39976817BF7A}" dt="2023-09-15T08:43:09.011" v="7873"/>
          <ac:picMkLst>
            <pc:docMk/>
            <pc:sldMk cId="363185480" sldId="325"/>
            <ac:picMk id="2" creationId="{22C6B009-E795-7C19-C16B-E4143A7B7A62}"/>
          </ac:picMkLst>
        </pc:picChg>
        <pc:picChg chg="del">
          <ac:chgData name="Gaurav Vikash" userId="50b41a7eddfcac1d" providerId="LiveId" clId="{358F04AE-0000-134E-B1B7-39976817BF7A}" dt="2023-09-15T08:43:08.268" v="7872" actId="478"/>
          <ac:picMkLst>
            <pc:docMk/>
            <pc:sldMk cId="363185480" sldId="325"/>
            <ac:picMk id="4" creationId="{4FE75506-EFBF-A452-0D3A-0A6D1537F042}"/>
          </ac:picMkLst>
        </pc:picChg>
      </pc:sldChg>
      <pc:sldChg chg="addSp delSp modSp add del mod ord setBg">
        <pc:chgData name="Gaurav Vikash" userId="50b41a7eddfcac1d" providerId="LiveId" clId="{358F04AE-0000-134E-B1B7-39976817BF7A}" dt="2023-09-10T09:55:25.371" v="6679" actId="2696"/>
        <pc:sldMkLst>
          <pc:docMk/>
          <pc:sldMk cId="391460188" sldId="325"/>
        </pc:sldMkLst>
        <pc:spChg chg="del mod">
          <ac:chgData name="Gaurav Vikash" userId="50b41a7eddfcac1d" providerId="LiveId" clId="{358F04AE-0000-134E-B1B7-39976817BF7A}" dt="2023-09-10T09:54:29.407" v="6671" actId="26606"/>
          <ac:spMkLst>
            <pc:docMk/>
            <pc:sldMk cId="391460188" sldId="325"/>
            <ac:spMk id="98" creationId="{00000000-0000-0000-0000-000000000000}"/>
          </ac:spMkLst>
        </pc:spChg>
        <pc:spChg chg="del mod">
          <ac:chgData name="Gaurav Vikash" userId="50b41a7eddfcac1d" providerId="LiveId" clId="{358F04AE-0000-134E-B1B7-39976817BF7A}" dt="2023-09-10T09:52:26.587" v="6570"/>
          <ac:spMkLst>
            <pc:docMk/>
            <pc:sldMk cId="391460188" sldId="325"/>
            <ac:spMk id="99" creationId="{00000000-0000-0000-0000-000000000000}"/>
          </ac:spMkLst>
        </pc:spChg>
        <pc:spChg chg="add">
          <ac:chgData name="Gaurav Vikash" userId="50b41a7eddfcac1d" providerId="LiveId" clId="{358F04AE-0000-134E-B1B7-39976817BF7A}" dt="2023-09-10T09:54:29.407" v="6671" actId="26606"/>
          <ac:spMkLst>
            <pc:docMk/>
            <pc:sldMk cId="391460188" sldId="325"/>
            <ac:spMk id="104" creationId="{BACC6370-2D7E-4714-9D71-7542949D7D5D}"/>
          </ac:spMkLst>
        </pc:spChg>
        <pc:spChg chg="add">
          <ac:chgData name="Gaurav Vikash" userId="50b41a7eddfcac1d" providerId="LiveId" clId="{358F04AE-0000-134E-B1B7-39976817BF7A}" dt="2023-09-10T09:54:29.407" v="6671" actId="26606"/>
          <ac:spMkLst>
            <pc:docMk/>
            <pc:sldMk cId="391460188" sldId="325"/>
            <ac:spMk id="106" creationId="{F68B3F68-107C-434F-AA38-110D5EA91B85}"/>
          </ac:spMkLst>
        </pc:spChg>
        <pc:spChg chg="add">
          <ac:chgData name="Gaurav Vikash" userId="50b41a7eddfcac1d" providerId="LiveId" clId="{358F04AE-0000-134E-B1B7-39976817BF7A}" dt="2023-09-10T09:54:29.407" v="6671" actId="26606"/>
          <ac:spMkLst>
            <pc:docMk/>
            <pc:sldMk cId="391460188" sldId="325"/>
            <ac:spMk id="108" creationId="{AAD0DBB9-1A4B-4391-81D4-CB19F9AB918A}"/>
          </ac:spMkLst>
        </pc:spChg>
        <pc:spChg chg="add">
          <ac:chgData name="Gaurav Vikash" userId="50b41a7eddfcac1d" providerId="LiveId" clId="{358F04AE-0000-134E-B1B7-39976817BF7A}" dt="2023-09-10T09:54:29.407" v="6671" actId="26606"/>
          <ac:spMkLst>
            <pc:docMk/>
            <pc:sldMk cId="391460188" sldId="325"/>
            <ac:spMk id="110" creationId="{063BBA22-50EA-4C4D-BE05-F1CE4E63AA56}"/>
          </ac:spMkLst>
        </pc:spChg>
        <pc:graphicFrameChg chg="add">
          <ac:chgData name="Gaurav Vikash" userId="50b41a7eddfcac1d" providerId="LiveId" clId="{358F04AE-0000-134E-B1B7-39976817BF7A}" dt="2023-09-10T09:54:29.407" v="6671" actId="26606"/>
          <ac:graphicFrameMkLst>
            <pc:docMk/>
            <pc:sldMk cId="391460188" sldId="325"/>
            <ac:graphicFrameMk id="100" creationId="{AA092BA6-2E7E-6162-9703-68893967C722}"/>
          </ac:graphicFrameMkLst>
        </pc:graphicFrameChg>
        <pc:picChg chg="del">
          <ac:chgData name="Gaurav Vikash" userId="50b41a7eddfcac1d" providerId="LiveId" clId="{358F04AE-0000-134E-B1B7-39976817BF7A}" dt="2023-09-10T09:52:24.794" v="6567" actId="478"/>
          <ac:picMkLst>
            <pc:docMk/>
            <pc:sldMk cId="391460188" sldId="325"/>
            <ac:picMk id="96" creationId="{00000000-0000-0000-0000-000000000000}"/>
          </ac:picMkLst>
        </pc:picChg>
        <pc:picChg chg="del">
          <ac:chgData name="Gaurav Vikash" userId="50b41a7eddfcac1d" providerId="LiveId" clId="{358F04AE-0000-134E-B1B7-39976817BF7A}" dt="2023-09-10T09:52:26.213" v="6568" actId="478"/>
          <ac:picMkLst>
            <pc:docMk/>
            <pc:sldMk cId="391460188" sldId="325"/>
            <ac:picMk id="97" creationId="{00000000-0000-0000-0000-000000000000}"/>
          </ac:picMkLst>
        </pc:picChg>
      </pc:sldChg>
      <pc:sldChg chg="modSp add mod modNotesTx">
        <pc:chgData name="Gaurav Vikash" userId="50b41a7eddfcac1d" providerId="LiveId" clId="{358F04AE-0000-134E-B1B7-39976817BF7A}" dt="2023-09-15T02:50:11.249" v="7228" actId="20577"/>
        <pc:sldMkLst>
          <pc:docMk/>
          <pc:sldMk cId="174630040" sldId="326"/>
        </pc:sldMkLst>
        <pc:spChg chg="mod">
          <ac:chgData name="Gaurav Vikash" userId="50b41a7eddfcac1d" providerId="LiveId" clId="{358F04AE-0000-134E-B1B7-39976817BF7A}" dt="2023-09-15T02:50:11.249" v="7228" actId="20577"/>
          <ac:spMkLst>
            <pc:docMk/>
            <pc:sldMk cId="174630040" sldId="326"/>
            <ac:spMk id="99" creationId="{00000000-0000-0000-0000-000000000000}"/>
          </ac:spMkLst>
        </pc:spChg>
      </pc:sldChg>
      <pc:sldChg chg="addSp delSp modSp add del mod setBg delDesignElem">
        <pc:chgData name="Gaurav Vikash" userId="50b41a7eddfcac1d" providerId="LiveId" clId="{358F04AE-0000-134E-B1B7-39976817BF7A}" dt="2023-09-10T09:56:37.934" v="6693" actId="2696"/>
        <pc:sldMkLst>
          <pc:docMk/>
          <pc:sldMk cId="1400504864" sldId="326"/>
        </pc:sldMkLst>
        <pc:spChg chg="del">
          <ac:chgData name="Gaurav Vikash" userId="50b41a7eddfcac1d" providerId="LiveId" clId="{358F04AE-0000-134E-B1B7-39976817BF7A}" dt="2023-09-10T09:55:01.821" v="6676" actId="478"/>
          <ac:spMkLst>
            <pc:docMk/>
            <pc:sldMk cId="1400504864" sldId="326"/>
            <ac:spMk id="99" creationId="{00000000-0000-0000-0000-000000000000}"/>
          </ac:spMkLst>
        </pc:spChg>
        <pc:spChg chg="del">
          <ac:chgData name="Gaurav Vikash" userId="50b41a7eddfcac1d" providerId="LiveId" clId="{358F04AE-0000-134E-B1B7-39976817BF7A}" dt="2023-09-10T09:54:53.769" v="6674"/>
          <ac:spMkLst>
            <pc:docMk/>
            <pc:sldMk cId="1400504864" sldId="326"/>
            <ac:spMk id="2058" creationId="{E91DC736-0EF8-4F87-9146-EBF1D2EE4D3D}"/>
          </ac:spMkLst>
        </pc:spChg>
        <pc:spChg chg="del">
          <ac:chgData name="Gaurav Vikash" userId="50b41a7eddfcac1d" providerId="LiveId" clId="{358F04AE-0000-134E-B1B7-39976817BF7A}" dt="2023-09-10T09:54:53.769" v="6674"/>
          <ac:spMkLst>
            <pc:docMk/>
            <pc:sldMk cId="1400504864" sldId="326"/>
            <ac:spMk id="2059" creationId="{097CD68E-23E3-4007-8847-CD0944C4F7BE}"/>
          </ac:spMkLst>
        </pc:spChg>
        <pc:spChg chg="del">
          <ac:chgData name="Gaurav Vikash" userId="50b41a7eddfcac1d" providerId="LiveId" clId="{358F04AE-0000-134E-B1B7-39976817BF7A}" dt="2023-09-10T09:54:53.769" v="6674"/>
          <ac:spMkLst>
            <pc:docMk/>
            <pc:sldMk cId="1400504864" sldId="326"/>
            <ac:spMk id="2065" creationId="{AF2F604E-43BE-4DC3-B983-E071523364F8}"/>
          </ac:spMkLst>
        </pc:spChg>
        <pc:spChg chg="del">
          <ac:chgData name="Gaurav Vikash" userId="50b41a7eddfcac1d" providerId="LiveId" clId="{358F04AE-0000-134E-B1B7-39976817BF7A}" dt="2023-09-10T09:54:53.769" v="6674"/>
          <ac:spMkLst>
            <pc:docMk/>
            <pc:sldMk cId="1400504864" sldId="326"/>
            <ac:spMk id="2067" creationId="{08C9B587-E65E-4B52-B37C-ABEBB6E87928}"/>
          </ac:spMkLst>
        </pc:spChg>
        <pc:graphicFrameChg chg="add mod">
          <ac:chgData name="Gaurav Vikash" userId="50b41a7eddfcac1d" providerId="LiveId" clId="{358F04AE-0000-134E-B1B7-39976817BF7A}" dt="2023-09-10T09:55:43.001" v="6680" actId="14100"/>
          <ac:graphicFrameMkLst>
            <pc:docMk/>
            <pc:sldMk cId="1400504864" sldId="326"/>
            <ac:graphicFrameMk id="2" creationId="{2908D5EB-FEA1-8065-0481-42E418B5D7FD}"/>
          </ac:graphicFrameMkLst>
        </pc:graphicFrameChg>
        <pc:picChg chg="del">
          <ac:chgData name="Gaurav Vikash" userId="50b41a7eddfcac1d" providerId="LiveId" clId="{358F04AE-0000-134E-B1B7-39976817BF7A}" dt="2023-09-10T09:54:57.750" v="6675" actId="478"/>
          <ac:picMkLst>
            <pc:docMk/>
            <pc:sldMk cId="1400504864" sldId="326"/>
            <ac:picMk id="2056" creationId="{58EE209D-AA8C-4AFD-C54C-59EDEEDF15AF}"/>
          </ac:picMkLst>
        </pc:picChg>
      </pc:sldChg>
      <pc:sldChg chg="new del">
        <pc:chgData name="Gaurav Vikash" userId="50b41a7eddfcac1d" providerId="LiveId" clId="{358F04AE-0000-134E-B1B7-39976817BF7A}" dt="2023-09-10T09:53:00.757" v="6610" actId="680"/>
        <pc:sldMkLst>
          <pc:docMk/>
          <pc:sldMk cId="1450919750" sldId="326"/>
        </pc:sldMkLst>
      </pc:sldChg>
      <pc:sldChg chg="add del">
        <pc:chgData name="Gaurav Vikash" userId="50b41a7eddfcac1d" providerId="LiveId" clId="{358F04AE-0000-134E-B1B7-39976817BF7A}" dt="2023-09-15T02:43:42.643" v="7128"/>
        <pc:sldMkLst>
          <pc:docMk/>
          <pc:sldMk cId="337869027" sldId="327"/>
        </pc:sldMkLst>
      </pc:sldChg>
      <pc:sldChg chg="add del">
        <pc:chgData name="Gaurav Vikash" userId="50b41a7eddfcac1d" providerId="LiveId" clId="{358F04AE-0000-134E-B1B7-39976817BF7A}" dt="2023-09-15T02:44:05.552" v="7133"/>
        <pc:sldMkLst>
          <pc:docMk/>
          <pc:sldMk cId="899622896" sldId="327"/>
        </pc:sldMkLst>
      </pc:sldChg>
      <pc:sldChg chg="add del">
        <pc:chgData name="Gaurav Vikash" userId="50b41a7eddfcac1d" providerId="LiveId" clId="{358F04AE-0000-134E-B1B7-39976817BF7A}" dt="2023-09-15T02:43:56.950" v="7131"/>
        <pc:sldMkLst>
          <pc:docMk/>
          <pc:sldMk cId="1428445773" sldId="327"/>
        </pc:sldMkLst>
      </pc:sldChg>
      <pc:sldChg chg="addSp delSp modSp add mod modNotesTx">
        <pc:chgData name="Gaurav Vikash" userId="50b41a7eddfcac1d" providerId="LiveId" clId="{358F04AE-0000-134E-B1B7-39976817BF7A}" dt="2023-09-15T05:19:29.769" v="7498" actId="14100"/>
        <pc:sldMkLst>
          <pc:docMk/>
          <pc:sldMk cId="2389545965" sldId="327"/>
        </pc:sldMkLst>
        <pc:spChg chg="mod">
          <ac:chgData name="Gaurav Vikash" userId="50b41a7eddfcac1d" providerId="LiveId" clId="{358F04AE-0000-134E-B1B7-39976817BF7A}" dt="2023-09-15T05:18:54.705" v="7473" actId="1076"/>
          <ac:spMkLst>
            <pc:docMk/>
            <pc:sldMk cId="2389545965" sldId="327"/>
            <ac:spMk id="4" creationId="{F7B80922-C00F-CA09-4FB4-1CEC9BCE0D38}"/>
          </ac:spMkLst>
        </pc:spChg>
        <pc:spChg chg="add mod">
          <ac:chgData name="Gaurav Vikash" userId="50b41a7eddfcac1d" providerId="LiveId" clId="{358F04AE-0000-134E-B1B7-39976817BF7A}" dt="2023-09-15T05:19:29.769" v="7498" actId="14100"/>
          <ac:spMkLst>
            <pc:docMk/>
            <pc:sldMk cId="2389545965" sldId="327"/>
            <ac:spMk id="6" creationId="{D3201664-0BB7-4CB4-705D-55B69478576D}"/>
          </ac:spMkLst>
        </pc:spChg>
        <pc:graphicFrameChg chg="add del mod modGraphic">
          <ac:chgData name="Gaurav Vikash" userId="50b41a7eddfcac1d" providerId="LiveId" clId="{358F04AE-0000-134E-B1B7-39976817BF7A}" dt="2023-09-15T05:05:25.227" v="7382" actId="478"/>
          <ac:graphicFrameMkLst>
            <pc:docMk/>
            <pc:sldMk cId="2389545965" sldId="327"/>
            <ac:graphicFrameMk id="2" creationId="{FFCCCC28-5B96-2674-DBED-C617CD2E3429}"/>
          </ac:graphicFrameMkLst>
        </pc:graphicFrameChg>
        <pc:graphicFrameChg chg="add del mod modGraphic">
          <ac:chgData name="Gaurav Vikash" userId="50b41a7eddfcac1d" providerId="LiveId" clId="{358F04AE-0000-134E-B1B7-39976817BF7A}" dt="2023-09-15T05:18:41.392" v="7470" actId="478"/>
          <ac:graphicFrameMkLst>
            <pc:docMk/>
            <pc:sldMk cId="2389545965" sldId="327"/>
            <ac:graphicFrameMk id="5" creationId="{2484AFB2-632A-4EAB-5730-85760B79A87A}"/>
          </ac:graphicFrameMkLst>
        </pc:graphicFrameChg>
        <pc:picChg chg="add del mod">
          <ac:chgData name="Gaurav Vikash" userId="50b41a7eddfcac1d" providerId="LiveId" clId="{358F04AE-0000-134E-B1B7-39976817BF7A}" dt="2023-09-15T05:14:02.600" v="7385" actId="478"/>
          <ac:picMkLst>
            <pc:docMk/>
            <pc:sldMk cId="2389545965" sldId="327"/>
            <ac:picMk id="3" creationId="{668CCDC6-4D8E-61CE-B14A-53126A290350}"/>
          </ac:picMkLst>
        </pc:picChg>
        <pc:picChg chg="del">
          <ac:chgData name="Gaurav Vikash" userId="50b41a7eddfcac1d" providerId="LiveId" clId="{358F04AE-0000-134E-B1B7-39976817BF7A}" dt="2023-09-15T02:54:43.125" v="7306" actId="478"/>
          <ac:picMkLst>
            <pc:docMk/>
            <pc:sldMk cId="2389545965" sldId="327"/>
            <ac:picMk id="1026" creationId="{C15D1619-5BE8-431D-2A56-E9134CFEAC54}"/>
          </ac:picMkLst>
        </pc:picChg>
        <pc:picChg chg="add del">
          <ac:chgData name="Gaurav Vikash" userId="50b41a7eddfcac1d" providerId="LiveId" clId="{358F04AE-0000-134E-B1B7-39976817BF7A}" dt="2023-09-15T04:14:57.123" v="7369"/>
          <ac:picMkLst>
            <pc:docMk/>
            <pc:sldMk cId="2389545965" sldId="327"/>
            <ac:picMk id="3074" creationId="{CD8BFC54-F8E5-531E-697F-85F02B6E5644}"/>
          </ac:picMkLst>
        </pc:picChg>
        <pc:picChg chg="add del">
          <ac:chgData name="Gaurav Vikash" userId="50b41a7eddfcac1d" providerId="LiveId" clId="{358F04AE-0000-134E-B1B7-39976817BF7A}" dt="2023-09-15T04:19:13.164" v="7371" actId="478"/>
          <ac:picMkLst>
            <pc:docMk/>
            <pc:sldMk cId="2389545965" sldId="327"/>
            <ac:picMk id="3076" creationId="{7EED29E0-2E20-F81B-0161-01F96B654C91}"/>
          </ac:picMkLst>
        </pc:picChg>
        <pc:picChg chg="add del mod">
          <ac:chgData name="Gaurav Vikash" userId="50b41a7eddfcac1d" providerId="LiveId" clId="{358F04AE-0000-134E-B1B7-39976817BF7A}" dt="2023-09-15T04:19:44.946" v="7377"/>
          <ac:picMkLst>
            <pc:docMk/>
            <pc:sldMk cId="2389545965" sldId="327"/>
            <ac:picMk id="3078" creationId="{24EDC9EF-8C2B-943A-DFC1-B8C4C7E6325B}"/>
          </ac:picMkLst>
        </pc:picChg>
        <pc:picChg chg="add del mod">
          <ac:chgData name="Gaurav Vikash" userId="50b41a7eddfcac1d" providerId="LiveId" clId="{358F04AE-0000-134E-B1B7-39976817BF7A}" dt="2023-09-15T04:20:14.780" v="7381"/>
          <ac:picMkLst>
            <pc:docMk/>
            <pc:sldMk cId="2389545965" sldId="327"/>
            <ac:picMk id="3080" creationId="{EF715BE6-D57E-C0E5-C813-1A944A6566F0}"/>
          </ac:picMkLst>
        </pc:picChg>
      </pc:sldChg>
      <pc:sldChg chg="add del">
        <pc:chgData name="Gaurav Vikash" userId="50b41a7eddfcac1d" providerId="LiveId" clId="{358F04AE-0000-134E-B1B7-39976817BF7A}" dt="2023-09-15T02:43:42.643" v="7128"/>
        <pc:sldMkLst>
          <pc:docMk/>
          <pc:sldMk cId="337342489" sldId="328"/>
        </pc:sldMkLst>
      </pc:sldChg>
      <pc:sldChg chg="add del">
        <pc:chgData name="Gaurav Vikash" userId="50b41a7eddfcac1d" providerId="LiveId" clId="{358F04AE-0000-134E-B1B7-39976817BF7A}" dt="2023-09-15T02:44:05.552" v="7133"/>
        <pc:sldMkLst>
          <pc:docMk/>
          <pc:sldMk cId="1410254952" sldId="328"/>
        </pc:sldMkLst>
      </pc:sldChg>
      <pc:sldChg chg="delSp modSp add mod">
        <pc:chgData name="Gaurav Vikash" userId="50b41a7eddfcac1d" providerId="LiveId" clId="{358F04AE-0000-134E-B1B7-39976817BF7A}" dt="2023-09-15T06:05:05.244" v="7697" actId="1076"/>
        <pc:sldMkLst>
          <pc:docMk/>
          <pc:sldMk cId="1811694194" sldId="328"/>
        </pc:sldMkLst>
        <pc:spChg chg="mod">
          <ac:chgData name="Gaurav Vikash" userId="50b41a7eddfcac1d" providerId="LiveId" clId="{358F04AE-0000-134E-B1B7-39976817BF7A}" dt="2023-09-15T06:05:05.244" v="7697" actId="1076"/>
          <ac:spMkLst>
            <pc:docMk/>
            <pc:sldMk cId="1811694194" sldId="328"/>
            <ac:spMk id="2" creationId="{7FF445F0-6D23-4DCC-4101-4B33C969AFBF}"/>
          </ac:spMkLst>
        </pc:spChg>
        <pc:spChg chg="mod">
          <ac:chgData name="Gaurav Vikash" userId="50b41a7eddfcac1d" providerId="LiveId" clId="{358F04AE-0000-134E-B1B7-39976817BF7A}" dt="2023-09-15T02:53:36.339" v="7288" actId="20577"/>
          <ac:spMkLst>
            <pc:docMk/>
            <pc:sldMk cId="1811694194" sldId="328"/>
            <ac:spMk id="99" creationId="{00000000-0000-0000-0000-000000000000}"/>
          </ac:spMkLst>
        </pc:spChg>
        <pc:picChg chg="del">
          <ac:chgData name="Gaurav Vikash" userId="50b41a7eddfcac1d" providerId="LiveId" clId="{358F04AE-0000-134E-B1B7-39976817BF7A}" dt="2023-09-15T02:57:53.442" v="7352" actId="478"/>
          <ac:picMkLst>
            <pc:docMk/>
            <pc:sldMk cId="1811694194" sldId="328"/>
            <ac:picMk id="2050" creationId="{DE06FF57-268B-BC78-34E9-BA7853B14533}"/>
          </ac:picMkLst>
        </pc:picChg>
      </pc:sldChg>
      <pc:sldChg chg="add del">
        <pc:chgData name="Gaurav Vikash" userId="50b41a7eddfcac1d" providerId="LiveId" clId="{358F04AE-0000-134E-B1B7-39976817BF7A}" dt="2023-09-15T02:43:56.950" v="7131"/>
        <pc:sldMkLst>
          <pc:docMk/>
          <pc:sldMk cId="3567161631" sldId="328"/>
        </pc:sldMkLst>
      </pc:sldChg>
      <pc:sldChg chg="addSp delSp modSp add mod modNotesTx">
        <pc:chgData name="Gaurav Vikash" userId="50b41a7eddfcac1d" providerId="LiveId" clId="{358F04AE-0000-134E-B1B7-39976817BF7A}" dt="2023-09-15T05:17:19.236" v="7468" actId="20577"/>
        <pc:sldMkLst>
          <pc:docMk/>
          <pc:sldMk cId="3828937850" sldId="329"/>
        </pc:sldMkLst>
        <pc:spChg chg="add mod">
          <ac:chgData name="Gaurav Vikash" userId="50b41a7eddfcac1d" providerId="LiveId" clId="{358F04AE-0000-134E-B1B7-39976817BF7A}" dt="2023-09-15T05:17:19.236" v="7468" actId="20577"/>
          <ac:spMkLst>
            <pc:docMk/>
            <pc:sldMk cId="3828937850" sldId="329"/>
            <ac:spMk id="2" creationId="{40E4FB80-E2CB-AD72-F615-FA82EECA6C7C}"/>
          </ac:spMkLst>
        </pc:spChg>
        <pc:spChg chg="del">
          <ac:chgData name="Gaurav Vikash" userId="50b41a7eddfcac1d" providerId="LiveId" clId="{358F04AE-0000-134E-B1B7-39976817BF7A}" dt="2023-09-15T05:14:10.029" v="7386" actId="478"/>
          <ac:spMkLst>
            <pc:docMk/>
            <pc:sldMk cId="3828937850" sldId="329"/>
            <ac:spMk id="4" creationId="{F7B80922-C00F-CA09-4FB4-1CEC9BCE0D38}"/>
          </ac:spMkLst>
        </pc:spChg>
        <pc:picChg chg="mod">
          <ac:chgData name="Gaurav Vikash" userId="50b41a7eddfcac1d" providerId="LiveId" clId="{358F04AE-0000-134E-B1B7-39976817BF7A}" dt="2023-09-15T05:17:11.383" v="7449" actId="1076"/>
          <ac:picMkLst>
            <pc:docMk/>
            <pc:sldMk cId="3828937850" sldId="329"/>
            <ac:picMk id="3" creationId="{668CCDC6-4D8E-61CE-B14A-53126A290350}"/>
          </ac:picMkLst>
        </pc:picChg>
      </pc:sldChg>
      <pc:sldChg chg="addSp delSp modSp add mod">
        <pc:chgData name="Gaurav Vikash" userId="50b41a7eddfcac1d" providerId="LiveId" clId="{358F04AE-0000-134E-B1B7-39976817BF7A}" dt="2023-09-15T05:24:36.806" v="7587" actId="207"/>
        <pc:sldMkLst>
          <pc:docMk/>
          <pc:sldMk cId="1994545402" sldId="330"/>
        </pc:sldMkLst>
        <pc:spChg chg="add mod">
          <ac:chgData name="Gaurav Vikash" userId="50b41a7eddfcac1d" providerId="LiveId" clId="{358F04AE-0000-134E-B1B7-39976817BF7A}" dt="2023-09-15T05:20:29.675" v="7510"/>
          <ac:spMkLst>
            <pc:docMk/>
            <pc:sldMk cId="1994545402" sldId="330"/>
            <ac:spMk id="2" creationId="{F4428F56-FC73-286B-7162-2DA2DE3A2ED1}"/>
          </ac:spMkLst>
        </pc:spChg>
        <pc:spChg chg="mod">
          <ac:chgData name="Gaurav Vikash" userId="50b41a7eddfcac1d" providerId="LiveId" clId="{358F04AE-0000-134E-B1B7-39976817BF7A}" dt="2023-09-15T05:20:55.382" v="7545" actId="20577"/>
          <ac:spMkLst>
            <pc:docMk/>
            <pc:sldMk cId="1994545402" sldId="330"/>
            <ac:spMk id="4" creationId="{F7B80922-C00F-CA09-4FB4-1CEC9BCE0D38}"/>
          </ac:spMkLst>
        </pc:spChg>
        <pc:spChg chg="add mod">
          <ac:chgData name="Gaurav Vikash" userId="50b41a7eddfcac1d" providerId="LiveId" clId="{358F04AE-0000-134E-B1B7-39976817BF7A}" dt="2023-09-15T05:23:39.461" v="7581" actId="1076"/>
          <ac:spMkLst>
            <pc:docMk/>
            <pc:sldMk cId="1994545402" sldId="330"/>
            <ac:spMk id="6" creationId="{C5329B05-F845-EA8F-03DB-EF368A51A3ED}"/>
          </ac:spMkLst>
        </pc:spChg>
        <pc:spChg chg="add mod">
          <ac:chgData name="Gaurav Vikash" userId="50b41a7eddfcac1d" providerId="LiveId" clId="{358F04AE-0000-134E-B1B7-39976817BF7A}" dt="2023-09-15T05:23:46.419" v="7582" actId="1076"/>
          <ac:spMkLst>
            <pc:docMk/>
            <pc:sldMk cId="1994545402" sldId="330"/>
            <ac:spMk id="7" creationId="{6BEE0681-446E-5A95-D110-8E10730A93C3}"/>
          </ac:spMkLst>
        </pc:spChg>
        <pc:graphicFrameChg chg="add del mod">
          <ac:chgData name="Gaurav Vikash" userId="50b41a7eddfcac1d" providerId="LiveId" clId="{358F04AE-0000-134E-B1B7-39976817BF7A}" dt="2023-09-15T05:23:32.547" v="7580" actId="478"/>
          <ac:graphicFrameMkLst>
            <pc:docMk/>
            <pc:sldMk cId="1994545402" sldId="330"/>
            <ac:graphicFrameMk id="3" creationId="{6E991484-6DD8-22F5-C071-E85329EF813E}"/>
          </ac:graphicFrameMkLst>
        </pc:graphicFrameChg>
        <pc:graphicFrameChg chg="mod">
          <ac:chgData name="Gaurav Vikash" userId="50b41a7eddfcac1d" providerId="LiveId" clId="{358F04AE-0000-134E-B1B7-39976817BF7A}" dt="2023-09-15T05:23:29.318" v="7579" actId="1076"/>
          <ac:graphicFrameMkLst>
            <pc:docMk/>
            <pc:sldMk cId="1994545402" sldId="330"/>
            <ac:graphicFrameMk id="5" creationId="{2484AFB2-632A-4EAB-5730-85760B79A87A}"/>
          </ac:graphicFrameMkLst>
        </pc:graphicFrameChg>
        <pc:graphicFrameChg chg="add mod">
          <ac:chgData name="Gaurav Vikash" userId="50b41a7eddfcac1d" providerId="LiveId" clId="{358F04AE-0000-134E-B1B7-39976817BF7A}" dt="2023-09-15T05:24:36.806" v="7587" actId="207"/>
          <ac:graphicFrameMkLst>
            <pc:docMk/>
            <pc:sldMk cId="1994545402" sldId="330"/>
            <ac:graphicFrameMk id="10" creationId="{321F53B4-6D5D-4F59-D229-2058846131CA}"/>
          </ac:graphicFrameMkLst>
        </pc:graphicFrameChg>
      </pc:sldChg>
      <pc:sldChg chg="modSp add mod modNotesTx">
        <pc:chgData name="Gaurav Vikash" userId="50b41a7eddfcac1d" providerId="LiveId" clId="{358F04AE-0000-134E-B1B7-39976817BF7A}" dt="2023-09-15T06:07:53.250" v="7780" actId="20577"/>
        <pc:sldMkLst>
          <pc:docMk/>
          <pc:sldMk cId="1902177057" sldId="331"/>
        </pc:sldMkLst>
        <pc:spChg chg="mod">
          <ac:chgData name="Gaurav Vikash" userId="50b41a7eddfcac1d" providerId="LiveId" clId="{358F04AE-0000-134E-B1B7-39976817BF7A}" dt="2023-09-15T06:07:45.367" v="7779" actId="20577"/>
          <ac:spMkLst>
            <pc:docMk/>
            <pc:sldMk cId="1902177057" sldId="331"/>
            <ac:spMk id="2" creationId="{7FF445F0-6D23-4DCC-4101-4B33C969AFBF}"/>
          </ac:spMkLst>
        </pc:spChg>
        <pc:spChg chg="mod">
          <ac:chgData name="Gaurav Vikash" userId="50b41a7eddfcac1d" providerId="LiveId" clId="{358F04AE-0000-134E-B1B7-39976817BF7A}" dt="2023-09-15T06:06:54.173" v="7704" actId="20577"/>
          <ac:spMkLst>
            <pc:docMk/>
            <pc:sldMk cId="1902177057" sldId="331"/>
            <ac:spMk id="99" creationId="{00000000-0000-0000-0000-000000000000}"/>
          </ac:spMkLst>
        </pc:spChg>
      </pc:sldChg>
      <pc:sldChg chg="addSp delSp modSp add mod">
        <pc:chgData name="Gaurav Vikash" userId="50b41a7eddfcac1d" providerId="LiveId" clId="{358F04AE-0000-134E-B1B7-39976817BF7A}" dt="2023-09-15T08:49:58.558" v="7881" actId="20577"/>
        <pc:sldMkLst>
          <pc:docMk/>
          <pc:sldMk cId="1627625138" sldId="332"/>
        </pc:sldMkLst>
        <pc:spChg chg="mod">
          <ac:chgData name="Gaurav Vikash" userId="50b41a7eddfcac1d" providerId="LiveId" clId="{358F04AE-0000-134E-B1B7-39976817BF7A}" dt="2023-09-15T08:49:58.558" v="7881" actId="20577"/>
          <ac:spMkLst>
            <pc:docMk/>
            <pc:sldMk cId="1627625138" sldId="332"/>
            <ac:spMk id="4" creationId="{F7B80922-C00F-CA09-4FB4-1CEC9BCE0D38}"/>
          </ac:spMkLst>
        </pc:spChg>
        <pc:picChg chg="add mod">
          <ac:chgData name="Gaurav Vikash" userId="50b41a7eddfcac1d" providerId="LiveId" clId="{358F04AE-0000-134E-B1B7-39976817BF7A}" dt="2023-09-15T06:29:33.300" v="7854" actId="1076"/>
          <ac:picMkLst>
            <pc:docMk/>
            <pc:sldMk cId="1627625138" sldId="332"/>
            <ac:picMk id="2" creationId="{28F4BACC-3945-42C6-427F-23769D866288}"/>
          </ac:picMkLst>
        </pc:picChg>
        <pc:picChg chg="del">
          <ac:chgData name="Gaurav Vikash" userId="50b41a7eddfcac1d" providerId="LiveId" clId="{358F04AE-0000-134E-B1B7-39976817BF7A}" dt="2023-09-15T06:09:10.200" v="7813" actId="478"/>
          <ac:picMkLst>
            <pc:docMk/>
            <pc:sldMk cId="1627625138" sldId="332"/>
            <ac:picMk id="1026" creationId="{C15D1619-5BE8-431D-2A56-E9134CFEAC54}"/>
          </ac:picMkLst>
        </pc:picChg>
      </pc:sldChg>
      <pc:sldChg chg="delSp modSp add del mod">
        <pc:chgData name="Gaurav Vikash" userId="50b41a7eddfcac1d" providerId="LiveId" clId="{358F04AE-0000-134E-B1B7-39976817BF7A}" dt="2023-09-15T08:51:24.902" v="7890" actId="2696"/>
        <pc:sldMkLst>
          <pc:docMk/>
          <pc:sldMk cId="3328842401" sldId="333"/>
        </pc:sldMkLst>
        <pc:spChg chg="mod">
          <ac:chgData name="Gaurav Vikash" userId="50b41a7eddfcac1d" providerId="LiveId" clId="{358F04AE-0000-134E-B1B7-39976817BF7A}" dt="2023-09-15T06:30:48.907" v="7862" actId="20577"/>
          <ac:spMkLst>
            <pc:docMk/>
            <pc:sldMk cId="3328842401" sldId="333"/>
            <ac:spMk id="2" creationId="{7FF445F0-6D23-4DCC-4101-4B33C969AFBF}"/>
          </ac:spMkLst>
        </pc:spChg>
        <pc:spChg chg="mod">
          <ac:chgData name="Gaurav Vikash" userId="50b41a7eddfcac1d" providerId="LiveId" clId="{358F04AE-0000-134E-B1B7-39976817BF7A}" dt="2023-09-15T06:16:05.215" v="7841"/>
          <ac:spMkLst>
            <pc:docMk/>
            <pc:sldMk cId="3328842401" sldId="333"/>
            <ac:spMk id="99" creationId="{00000000-0000-0000-0000-000000000000}"/>
          </ac:spMkLst>
        </pc:spChg>
        <pc:picChg chg="del">
          <ac:chgData name="Gaurav Vikash" userId="50b41a7eddfcac1d" providerId="LiveId" clId="{358F04AE-0000-134E-B1B7-39976817BF7A}" dt="2023-09-15T06:30:10.656" v="7855" actId="478"/>
          <ac:picMkLst>
            <pc:docMk/>
            <pc:sldMk cId="3328842401" sldId="333"/>
            <ac:picMk id="2050" creationId="{DE06FF57-268B-BC78-34E9-BA7853B14533}"/>
          </ac:picMkLst>
        </pc:picChg>
      </pc:sldChg>
      <pc:sldChg chg="addSp delSp modSp add mod">
        <pc:chgData name="Gaurav Vikash" userId="50b41a7eddfcac1d" providerId="LiveId" clId="{358F04AE-0000-134E-B1B7-39976817BF7A}" dt="2023-09-15T08:43:17.638" v="7875"/>
        <pc:sldMkLst>
          <pc:docMk/>
          <pc:sldMk cId="4177206547" sldId="334"/>
        </pc:sldMkLst>
        <pc:spChg chg="mod">
          <ac:chgData name="Gaurav Vikash" userId="50b41a7eddfcac1d" providerId="LiveId" clId="{358F04AE-0000-134E-B1B7-39976817BF7A}" dt="2023-09-15T06:15:30.054" v="7839" actId="20577"/>
          <ac:spMkLst>
            <pc:docMk/>
            <pc:sldMk cId="4177206547" sldId="334"/>
            <ac:spMk id="99" creationId="{00000000-0000-0000-0000-000000000000}"/>
          </ac:spMkLst>
        </pc:spChg>
        <pc:picChg chg="add mod">
          <ac:chgData name="Gaurav Vikash" userId="50b41a7eddfcac1d" providerId="LiveId" clId="{358F04AE-0000-134E-B1B7-39976817BF7A}" dt="2023-09-15T08:43:17.638" v="7875"/>
          <ac:picMkLst>
            <pc:docMk/>
            <pc:sldMk cId="4177206547" sldId="334"/>
            <ac:picMk id="2" creationId="{2ED74F7E-B40A-9742-DDB4-030FE70F8ECA}"/>
          </ac:picMkLst>
        </pc:picChg>
        <pc:picChg chg="del">
          <ac:chgData name="Gaurav Vikash" userId="50b41a7eddfcac1d" providerId="LiveId" clId="{358F04AE-0000-134E-B1B7-39976817BF7A}" dt="2023-09-15T08:43:16.926" v="7874" actId="478"/>
          <ac:picMkLst>
            <pc:docMk/>
            <pc:sldMk cId="4177206547" sldId="334"/>
            <ac:picMk id="4" creationId="{4FE75506-EFBF-A452-0D3A-0A6D1537F042}"/>
          </ac:picMkLst>
        </pc:picChg>
      </pc:sldChg>
      <pc:sldChg chg="modSp add mod">
        <pc:chgData name="Gaurav Vikash" userId="50b41a7eddfcac1d" providerId="LiveId" clId="{358F04AE-0000-134E-B1B7-39976817BF7A}" dt="2023-09-15T06:15:43.605" v="7840"/>
        <pc:sldMkLst>
          <pc:docMk/>
          <pc:sldMk cId="3090490199" sldId="335"/>
        </pc:sldMkLst>
        <pc:spChg chg="mod">
          <ac:chgData name="Gaurav Vikash" userId="50b41a7eddfcac1d" providerId="LiveId" clId="{358F04AE-0000-134E-B1B7-39976817BF7A}" dt="2023-09-15T06:15:43.605" v="7840"/>
          <ac:spMkLst>
            <pc:docMk/>
            <pc:sldMk cId="3090490199" sldId="335"/>
            <ac:spMk id="99" creationId="{00000000-0000-0000-0000-000000000000}"/>
          </ac:spMkLst>
        </pc:spChg>
      </pc:sldChg>
      <pc:sldChg chg="modSp add del mod">
        <pc:chgData name="Gaurav Vikash" userId="50b41a7eddfcac1d" providerId="LiveId" clId="{358F04AE-0000-134E-B1B7-39976817BF7A}" dt="2023-09-15T09:05:15.653" v="8107" actId="2696"/>
        <pc:sldMkLst>
          <pc:docMk/>
          <pc:sldMk cId="2229693911" sldId="336"/>
        </pc:sldMkLst>
        <pc:spChg chg="mod">
          <ac:chgData name="Gaurav Vikash" userId="50b41a7eddfcac1d" providerId="LiveId" clId="{358F04AE-0000-134E-B1B7-39976817BF7A}" dt="2023-09-15T08:50:37.684" v="7887" actId="20577"/>
          <ac:spMkLst>
            <pc:docMk/>
            <pc:sldMk cId="2229693911" sldId="336"/>
            <ac:spMk id="99" creationId="{00000000-0000-0000-0000-000000000000}"/>
          </ac:spMkLst>
        </pc:spChg>
        <pc:graphicFrameChg chg="mod modGraphic">
          <ac:chgData name="Gaurav Vikash" userId="50b41a7eddfcac1d" providerId="LiveId" clId="{358F04AE-0000-134E-B1B7-39976817BF7A}" dt="2023-09-15T09:02:48.215" v="8077"/>
          <ac:graphicFrameMkLst>
            <pc:docMk/>
            <pc:sldMk cId="2229693911" sldId="336"/>
            <ac:graphicFrameMk id="3" creationId="{4D2EC0EC-AD34-4B96-F8FE-6225B114F6FE}"/>
          </ac:graphicFrameMkLst>
        </pc:graphicFrameChg>
      </pc:sldChg>
      <pc:sldChg chg="addSp modSp add mod">
        <pc:chgData name="Gaurav Vikash" userId="50b41a7eddfcac1d" providerId="LiveId" clId="{358F04AE-0000-134E-B1B7-39976817BF7A}" dt="2023-09-15T09:13:48.078" v="8303" actId="1076"/>
        <pc:sldMkLst>
          <pc:docMk/>
          <pc:sldMk cId="2773334510" sldId="337"/>
        </pc:sldMkLst>
        <pc:spChg chg="mod">
          <ac:chgData name="Gaurav Vikash" userId="50b41a7eddfcac1d" providerId="LiveId" clId="{358F04AE-0000-134E-B1B7-39976817BF7A}" dt="2023-09-15T09:12:18.072" v="8243" actId="27636"/>
          <ac:spMkLst>
            <pc:docMk/>
            <pc:sldMk cId="2773334510" sldId="337"/>
            <ac:spMk id="2" creationId="{7FF445F0-6D23-4DCC-4101-4B33C969AFBF}"/>
          </ac:spMkLst>
        </pc:spChg>
        <pc:spChg chg="add mod">
          <ac:chgData name="Gaurav Vikash" userId="50b41a7eddfcac1d" providerId="LiveId" clId="{358F04AE-0000-134E-B1B7-39976817BF7A}" dt="2023-09-15T09:13:48.078" v="8303" actId="1076"/>
          <ac:spMkLst>
            <pc:docMk/>
            <pc:sldMk cId="2773334510" sldId="337"/>
            <ac:spMk id="3" creationId="{06C38ACC-88E2-6DC5-9D1E-9A6ED0590B45}"/>
          </ac:spMkLst>
        </pc:spChg>
        <pc:spChg chg="mod">
          <ac:chgData name="Gaurav Vikash" userId="50b41a7eddfcac1d" providerId="LiveId" clId="{358F04AE-0000-134E-B1B7-39976817BF7A}" dt="2023-09-15T08:51:16.252" v="7889"/>
          <ac:spMkLst>
            <pc:docMk/>
            <pc:sldMk cId="2773334510" sldId="337"/>
            <ac:spMk id="99" creationId="{00000000-0000-0000-0000-000000000000}"/>
          </ac:spMkLst>
        </pc:spChg>
      </pc:sldChg>
      <pc:sldChg chg="addSp delSp modSp add mod">
        <pc:chgData name="Gaurav Vikash" userId="50b41a7eddfcac1d" providerId="LiveId" clId="{358F04AE-0000-134E-B1B7-39976817BF7A}" dt="2023-09-15T09:08:35.307" v="8205" actId="14734"/>
        <pc:sldMkLst>
          <pc:docMk/>
          <pc:sldMk cId="3106258094" sldId="338"/>
        </pc:sldMkLst>
        <pc:graphicFrameChg chg="add mod modGraphic">
          <ac:chgData name="Gaurav Vikash" userId="50b41a7eddfcac1d" providerId="LiveId" clId="{358F04AE-0000-134E-B1B7-39976817BF7A}" dt="2023-09-15T09:08:35.307" v="8205" actId="14734"/>
          <ac:graphicFrameMkLst>
            <pc:docMk/>
            <pc:sldMk cId="3106258094" sldId="338"/>
            <ac:graphicFrameMk id="2" creationId="{7CFC6076-B2F2-1930-16D6-30836A981384}"/>
          </ac:graphicFrameMkLst>
        </pc:graphicFrameChg>
        <pc:graphicFrameChg chg="del">
          <ac:chgData name="Gaurav Vikash" userId="50b41a7eddfcac1d" providerId="LiveId" clId="{358F04AE-0000-134E-B1B7-39976817BF7A}" dt="2023-09-15T09:00:53.413" v="8047" actId="478"/>
          <ac:graphicFrameMkLst>
            <pc:docMk/>
            <pc:sldMk cId="3106258094" sldId="338"/>
            <ac:graphicFrameMk id="3" creationId="{4D2EC0EC-AD34-4B96-F8FE-6225B114F6FE}"/>
          </ac:graphicFrameMkLst>
        </pc:graphicFrameChg>
        <pc:graphicFrameChg chg="add mod modGraphic">
          <ac:chgData name="Gaurav Vikash" userId="50b41a7eddfcac1d" providerId="LiveId" clId="{358F04AE-0000-134E-B1B7-39976817BF7A}" dt="2023-09-15T09:07:52.230" v="8198" actId="20577"/>
          <ac:graphicFrameMkLst>
            <pc:docMk/>
            <pc:sldMk cId="3106258094" sldId="338"/>
            <ac:graphicFrameMk id="4" creationId="{055214B4-DDE7-B5BA-A416-9323398A4929}"/>
          </ac:graphicFrameMkLst>
        </pc:graphicFrameChg>
      </pc:sldChg>
      <pc:sldMasterChg chg="del delSldLayout">
        <pc:chgData name="Gaurav Vikash" userId="50b41a7eddfcac1d" providerId="LiveId" clId="{358F04AE-0000-134E-B1B7-39976817BF7A}" dt="2023-09-08T09:22:21.453" v="2362" actId="2696"/>
        <pc:sldMasterMkLst>
          <pc:docMk/>
          <pc:sldMasterMk cId="1404196221" sldId="2147483660"/>
        </pc:sldMasterMkLst>
        <pc:sldLayoutChg chg="del">
          <pc:chgData name="Gaurav Vikash" userId="50b41a7eddfcac1d" providerId="LiveId" clId="{358F04AE-0000-134E-B1B7-39976817BF7A}" dt="2023-09-08T09:22:21.447" v="2351" actId="2696"/>
          <pc:sldLayoutMkLst>
            <pc:docMk/>
            <pc:sldMasterMk cId="1404196221" sldId="2147483660"/>
            <pc:sldLayoutMk cId="1783530858" sldId="2147483661"/>
          </pc:sldLayoutMkLst>
        </pc:sldLayoutChg>
        <pc:sldLayoutChg chg="del">
          <pc:chgData name="Gaurav Vikash" userId="50b41a7eddfcac1d" providerId="LiveId" clId="{358F04AE-0000-134E-B1B7-39976817BF7A}" dt="2023-09-08T09:22:21.448" v="2352" actId="2696"/>
          <pc:sldLayoutMkLst>
            <pc:docMk/>
            <pc:sldMasterMk cId="1404196221" sldId="2147483660"/>
            <pc:sldLayoutMk cId="1572591054" sldId="2147483662"/>
          </pc:sldLayoutMkLst>
        </pc:sldLayoutChg>
        <pc:sldLayoutChg chg="del">
          <pc:chgData name="Gaurav Vikash" userId="50b41a7eddfcac1d" providerId="LiveId" clId="{358F04AE-0000-134E-B1B7-39976817BF7A}" dt="2023-09-08T09:22:21.448" v="2353" actId="2696"/>
          <pc:sldLayoutMkLst>
            <pc:docMk/>
            <pc:sldMasterMk cId="1404196221" sldId="2147483660"/>
            <pc:sldLayoutMk cId="3673700976" sldId="2147483663"/>
          </pc:sldLayoutMkLst>
        </pc:sldLayoutChg>
        <pc:sldLayoutChg chg="del">
          <pc:chgData name="Gaurav Vikash" userId="50b41a7eddfcac1d" providerId="LiveId" clId="{358F04AE-0000-134E-B1B7-39976817BF7A}" dt="2023-09-08T09:22:21.448" v="2354" actId="2696"/>
          <pc:sldLayoutMkLst>
            <pc:docMk/>
            <pc:sldMasterMk cId="1404196221" sldId="2147483660"/>
            <pc:sldLayoutMk cId="4273093135" sldId="2147483664"/>
          </pc:sldLayoutMkLst>
        </pc:sldLayoutChg>
        <pc:sldLayoutChg chg="del">
          <pc:chgData name="Gaurav Vikash" userId="50b41a7eddfcac1d" providerId="LiveId" clId="{358F04AE-0000-134E-B1B7-39976817BF7A}" dt="2023-09-08T09:22:21.449" v="2355" actId="2696"/>
          <pc:sldLayoutMkLst>
            <pc:docMk/>
            <pc:sldMasterMk cId="1404196221" sldId="2147483660"/>
            <pc:sldLayoutMk cId="380699578" sldId="2147483665"/>
          </pc:sldLayoutMkLst>
        </pc:sldLayoutChg>
        <pc:sldLayoutChg chg="del">
          <pc:chgData name="Gaurav Vikash" userId="50b41a7eddfcac1d" providerId="LiveId" clId="{358F04AE-0000-134E-B1B7-39976817BF7A}" dt="2023-09-08T09:22:21.449" v="2356" actId="2696"/>
          <pc:sldLayoutMkLst>
            <pc:docMk/>
            <pc:sldMasterMk cId="1404196221" sldId="2147483660"/>
            <pc:sldLayoutMk cId="3756764389" sldId="2147483666"/>
          </pc:sldLayoutMkLst>
        </pc:sldLayoutChg>
        <pc:sldLayoutChg chg="del">
          <pc:chgData name="Gaurav Vikash" userId="50b41a7eddfcac1d" providerId="LiveId" clId="{358F04AE-0000-134E-B1B7-39976817BF7A}" dt="2023-09-08T09:22:21.450" v="2357" actId="2696"/>
          <pc:sldLayoutMkLst>
            <pc:docMk/>
            <pc:sldMasterMk cId="1404196221" sldId="2147483660"/>
            <pc:sldLayoutMk cId="1991690649" sldId="2147483667"/>
          </pc:sldLayoutMkLst>
        </pc:sldLayoutChg>
        <pc:sldLayoutChg chg="del">
          <pc:chgData name="Gaurav Vikash" userId="50b41a7eddfcac1d" providerId="LiveId" clId="{358F04AE-0000-134E-B1B7-39976817BF7A}" dt="2023-09-08T09:22:21.450" v="2358" actId="2696"/>
          <pc:sldLayoutMkLst>
            <pc:docMk/>
            <pc:sldMasterMk cId="1404196221" sldId="2147483660"/>
            <pc:sldLayoutMk cId="3173199310" sldId="2147483668"/>
          </pc:sldLayoutMkLst>
        </pc:sldLayoutChg>
        <pc:sldLayoutChg chg="del">
          <pc:chgData name="Gaurav Vikash" userId="50b41a7eddfcac1d" providerId="LiveId" clId="{358F04AE-0000-134E-B1B7-39976817BF7A}" dt="2023-09-08T09:22:21.451" v="2359" actId="2696"/>
          <pc:sldLayoutMkLst>
            <pc:docMk/>
            <pc:sldMasterMk cId="1404196221" sldId="2147483660"/>
            <pc:sldLayoutMk cId="1290825889" sldId="2147483669"/>
          </pc:sldLayoutMkLst>
        </pc:sldLayoutChg>
        <pc:sldLayoutChg chg="del">
          <pc:chgData name="Gaurav Vikash" userId="50b41a7eddfcac1d" providerId="LiveId" clId="{358F04AE-0000-134E-B1B7-39976817BF7A}" dt="2023-09-08T09:22:21.451" v="2360" actId="2696"/>
          <pc:sldLayoutMkLst>
            <pc:docMk/>
            <pc:sldMasterMk cId="1404196221" sldId="2147483660"/>
            <pc:sldLayoutMk cId="369191139" sldId="2147483670"/>
          </pc:sldLayoutMkLst>
        </pc:sldLayoutChg>
        <pc:sldLayoutChg chg="del">
          <pc:chgData name="Gaurav Vikash" userId="50b41a7eddfcac1d" providerId="LiveId" clId="{358F04AE-0000-134E-B1B7-39976817BF7A}" dt="2023-09-08T09:22:21.451" v="2361" actId="2696"/>
          <pc:sldLayoutMkLst>
            <pc:docMk/>
            <pc:sldMasterMk cId="1404196221" sldId="2147483660"/>
            <pc:sldLayoutMk cId="2353718152" sldId="2147483671"/>
          </pc:sldLayoutMkLst>
        </pc:sldLayoutChg>
      </pc:sldMasterChg>
    </pc:docChg>
  </pc:docChgLst>
  <pc:docChgLst>
    <pc:chgData name="Gaurav Vikash" userId="50b41a7eddfcac1d" providerId="LiveId" clId="{60BA22E0-7EA3-044F-8324-248542DA2714}"/>
    <pc:docChg chg="custSel addSld delSld modSld modMainMaster">
      <pc:chgData name="Gaurav Vikash" userId="50b41a7eddfcac1d" providerId="LiveId" clId="{60BA22E0-7EA3-044F-8324-248542DA2714}" dt="2024-01-24T03:08:38.159" v="108"/>
      <pc:docMkLst>
        <pc:docMk/>
      </pc:docMkLst>
      <pc:sldChg chg="del">
        <pc:chgData name="Gaurav Vikash" userId="50b41a7eddfcac1d" providerId="LiveId" clId="{60BA22E0-7EA3-044F-8324-248542DA2714}" dt="2024-01-24T03:03:52.019" v="10" actId="2696"/>
        <pc:sldMkLst>
          <pc:docMk/>
          <pc:sldMk cId="0" sldId="256"/>
        </pc:sldMkLst>
      </pc:sldChg>
      <pc:sldChg chg="addSp delSp modSp mod">
        <pc:chgData name="Gaurav Vikash" userId="50b41a7eddfcac1d" providerId="LiveId" clId="{60BA22E0-7EA3-044F-8324-248542DA2714}" dt="2024-01-24T03:04:33.913" v="16"/>
        <pc:sldMkLst>
          <pc:docMk/>
          <pc:sldMk cId="0" sldId="257"/>
        </pc:sldMkLst>
        <pc:picChg chg="add mod">
          <ac:chgData name="Gaurav Vikash" userId="50b41a7eddfcac1d" providerId="LiveId" clId="{60BA22E0-7EA3-044F-8324-248542DA2714}" dt="2024-01-24T03:04:33.913" v="16"/>
          <ac:picMkLst>
            <pc:docMk/>
            <pc:sldMk cId="0" sldId="257"/>
            <ac:picMk id="2" creationId="{FEFF4174-4A57-B3BD-C4AC-AF44FBD4C174}"/>
          </ac:picMkLst>
        </pc:picChg>
        <pc:picChg chg="del">
          <ac:chgData name="Gaurav Vikash" userId="50b41a7eddfcac1d" providerId="LiveId" clId="{60BA22E0-7EA3-044F-8324-248542DA2714}" dt="2024-01-24T03:03:54.491" v="11" actId="478"/>
          <ac:picMkLst>
            <pc:docMk/>
            <pc:sldMk cId="0" sldId="257"/>
            <ac:picMk id="34" creationId="{CAFD23DE-D42C-09F1-956B-6730CF11B28E}"/>
          </ac:picMkLst>
        </pc:picChg>
        <pc:picChg chg="del">
          <ac:chgData name="Gaurav Vikash" userId="50b41a7eddfcac1d" providerId="LiveId" clId="{60BA22E0-7EA3-044F-8324-248542DA2714}" dt="2024-01-24T03:03:56" v="12" actId="478"/>
          <ac:picMkLst>
            <pc:docMk/>
            <pc:sldMk cId="0" sldId="257"/>
            <ac:picMk id="35" creationId="{B2D2E5D1-66BF-FD50-1C36-6892B371C0C0}"/>
          </ac:picMkLst>
        </pc:picChg>
      </pc:sldChg>
      <pc:sldChg chg="del">
        <pc:chgData name="Gaurav Vikash" userId="50b41a7eddfcac1d" providerId="LiveId" clId="{60BA22E0-7EA3-044F-8324-248542DA2714}" dt="2024-01-24T03:08:35.933" v="106" actId="2696"/>
        <pc:sldMkLst>
          <pc:docMk/>
          <pc:sldMk cId="0" sldId="258"/>
        </pc:sldMkLst>
      </pc:sldChg>
      <pc:sldChg chg="add">
        <pc:chgData name="Gaurav Vikash" userId="50b41a7eddfcac1d" providerId="LiveId" clId="{60BA22E0-7EA3-044F-8324-248542DA2714}" dt="2024-01-24T03:08:38.159" v="108"/>
        <pc:sldMkLst>
          <pc:docMk/>
          <pc:sldMk cId="2240429957" sldId="259"/>
        </pc:sldMkLst>
      </pc:sldChg>
      <pc:sldChg chg="delSp mod">
        <pc:chgData name="Gaurav Vikash" userId="50b41a7eddfcac1d" providerId="LiveId" clId="{60BA22E0-7EA3-044F-8324-248542DA2714}" dt="2024-01-24T03:04:43.474" v="19" actId="478"/>
        <pc:sldMkLst>
          <pc:docMk/>
          <pc:sldMk cId="930111181" sldId="266"/>
        </pc:sldMkLst>
        <pc:picChg chg="del">
          <ac:chgData name="Gaurav Vikash" userId="50b41a7eddfcac1d" providerId="LiveId" clId="{60BA22E0-7EA3-044F-8324-248542DA2714}" dt="2024-01-24T03:04:43.474" v="19" actId="478"/>
          <ac:picMkLst>
            <pc:docMk/>
            <pc:sldMk cId="930111181" sldId="266"/>
            <ac:picMk id="96" creationId="{00000000-0000-0000-0000-000000000000}"/>
          </ac:picMkLst>
        </pc:picChg>
        <pc:picChg chg="del">
          <ac:chgData name="Gaurav Vikash" userId="50b41a7eddfcac1d" providerId="LiveId" clId="{60BA22E0-7EA3-044F-8324-248542DA2714}" dt="2024-01-24T03:04:30.911" v="15" actId="478"/>
          <ac:picMkLst>
            <pc:docMk/>
            <pc:sldMk cId="930111181" sldId="266"/>
            <ac:picMk id="97" creationId="{00000000-0000-0000-0000-000000000000}"/>
          </ac:picMkLst>
        </pc:picChg>
      </pc:sldChg>
      <pc:sldChg chg="delSp mod">
        <pc:chgData name="Gaurav Vikash" userId="50b41a7eddfcac1d" providerId="LiveId" clId="{60BA22E0-7EA3-044F-8324-248542DA2714}" dt="2024-01-24T03:04:46.333" v="20" actId="478"/>
        <pc:sldMkLst>
          <pc:docMk/>
          <pc:sldMk cId="3027912320" sldId="267"/>
        </pc:sldMkLst>
        <pc:picChg chg="del">
          <ac:chgData name="Gaurav Vikash" userId="50b41a7eddfcac1d" providerId="LiveId" clId="{60BA22E0-7EA3-044F-8324-248542DA2714}" dt="2024-01-24T03:04:46.333" v="20" actId="478"/>
          <ac:picMkLst>
            <pc:docMk/>
            <pc:sldMk cId="3027912320" sldId="267"/>
            <ac:picMk id="4" creationId="{8426B640-62CD-4EA9-DB30-53EFF580F6DF}"/>
          </ac:picMkLst>
        </pc:picChg>
        <pc:picChg chg="del">
          <ac:chgData name="Gaurav Vikash" userId="50b41a7eddfcac1d" providerId="LiveId" clId="{60BA22E0-7EA3-044F-8324-248542DA2714}" dt="2024-01-24T03:04:27.968" v="14" actId="478"/>
          <ac:picMkLst>
            <pc:docMk/>
            <pc:sldMk cId="3027912320" sldId="267"/>
            <ac:picMk id="97" creationId="{00000000-0000-0000-0000-000000000000}"/>
          </ac:picMkLst>
        </pc:picChg>
      </pc:sldChg>
      <pc:sldChg chg="delSp mod">
        <pc:chgData name="Gaurav Vikash" userId="50b41a7eddfcac1d" providerId="LiveId" clId="{60BA22E0-7EA3-044F-8324-248542DA2714}" dt="2024-01-24T03:04:50.754" v="22" actId="478"/>
        <pc:sldMkLst>
          <pc:docMk/>
          <pc:sldMk cId="2449365653" sldId="268"/>
        </pc:sldMkLst>
        <pc:picChg chg="del">
          <ac:chgData name="Gaurav Vikash" userId="50b41a7eddfcac1d" providerId="LiveId" clId="{60BA22E0-7EA3-044F-8324-248542DA2714}" dt="2024-01-24T03:04:48.946" v="21" actId="478"/>
          <ac:picMkLst>
            <pc:docMk/>
            <pc:sldMk cId="2449365653" sldId="268"/>
            <ac:picMk id="96" creationId="{00000000-0000-0000-0000-000000000000}"/>
          </ac:picMkLst>
        </pc:picChg>
        <pc:picChg chg="del">
          <ac:chgData name="Gaurav Vikash" userId="50b41a7eddfcac1d" providerId="LiveId" clId="{60BA22E0-7EA3-044F-8324-248542DA2714}" dt="2024-01-24T03:04:50.754" v="22" actId="478"/>
          <ac:picMkLst>
            <pc:docMk/>
            <pc:sldMk cId="2449365653" sldId="268"/>
            <ac:picMk id="97" creationId="{00000000-0000-0000-0000-000000000000}"/>
          </ac:picMkLst>
        </pc:picChg>
      </pc:sldChg>
      <pc:sldChg chg="delSp mod">
        <pc:chgData name="Gaurav Vikash" userId="50b41a7eddfcac1d" providerId="LiveId" clId="{60BA22E0-7EA3-044F-8324-248542DA2714}" dt="2024-01-24T03:04:55.411" v="24" actId="478"/>
        <pc:sldMkLst>
          <pc:docMk/>
          <pc:sldMk cId="3082223831" sldId="270"/>
        </pc:sldMkLst>
        <pc:picChg chg="del">
          <ac:chgData name="Gaurav Vikash" userId="50b41a7eddfcac1d" providerId="LiveId" clId="{60BA22E0-7EA3-044F-8324-248542DA2714}" dt="2024-01-24T03:04:53.855" v="23" actId="478"/>
          <ac:picMkLst>
            <pc:docMk/>
            <pc:sldMk cId="3082223831" sldId="270"/>
            <ac:picMk id="96" creationId="{00000000-0000-0000-0000-000000000000}"/>
          </ac:picMkLst>
        </pc:picChg>
        <pc:picChg chg="del">
          <ac:chgData name="Gaurav Vikash" userId="50b41a7eddfcac1d" providerId="LiveId" clId="{60BA22E0-7EA3-044F-8324-248542DA2714}" dt="2024-01-24T03:04:55.411" v="24" actId="478"/>
          <ac:picMkLst>
            <pc:docMk/>
            <pc:sldMk cId="3082223831" sldId="270"/>
            <ac:picMk id="97" creationId="{00000000-0000-0000-0000-000000000000}"/>
          </ac:picMkLst>
        </pc:picChg>
      </pc:sldChg>
      <pc:sldChg chg="delSp modSp mod">
        <pc:chgData name="Gaurav Vikash" userId="50b41a7eddfcac1d" providerId="LiveId" clId="{60BA22E0-7EA3-044F-8324-248542DA2714}" dt="2024-01-24T03:05:28.335" v="32" actId="14100"/>
        <pc:sldMkLst>
          <pc:docMk/>
          <pc:sldMk cId="4259362303" sldId="294"/>
        </pc:sldMkLst>
        <pc:picChg chg="mod">
          <ac:chgData name="Gaurav Vikash" userId="50b41a7eddfcac1d" providerId="LiveId" clId="{60BA22E0-7EA3-044F-8324-248542DA2714}" dt="2024-01-24T03:05:28.335" v="32" actId="14100"/>
          <ac:picMkLst>
            <pc:docMk/>
            <pc:sldMk cId="4259362303" sldId="294"/>
            <ac:picMk id="2" creationId="{C2FE3170-BDA7-DCA5-92B6-55E206D5383C}"/>
          </ac:picMkLst>
        </pc:picChg>
        <pc:picChg chg="del">
          <ac:chgData name="Gaurav Vikash" userId="50b41a7eddfcac1d" providerId="LiveId" clId="{60BA22E0-7EA3-044F-8324-248542DA2714}" dt="2024-01-24T03:05:07.345" v="29" actId="478"/>
          <ac:picMkLst>
            <pc:docMk/>
            <pc:sldMk cId="4259362303" sldId="294"/>
            <ac:picMk id="5" creationId="{DEB053C7-13EE-8AEE-BD1C-197A26226544}"/>
          </ac:picMkLst>
        </pc:picChg>
        <pc:picChg chg="del">
          <ac:chgData name="Gaurav Vikash" userId="50b41a7eddfcac1d" providerId="LiveId" clId="{60BA22E0-7EA3-044F-8324-248542DA2714}" dt="2024-01-24T03:05:08.865" v="30" actId="478"/>
          <ac:picMkLst>
            <pc:docMk/>
            <pc:sldMk cId="4259362303" sldId="294"/>
            <ac:picMk id="6" creationId="{CE6FED8C-75CE-F6E8-AE9E-A1BACD2D5602}"/>
          </ac:picMkLst>
        </pc:picChg>
      </pc:sldChg>
      <pc:sldChg chg="delSp mod">
        <pc:chgData name="Gaurav Vikash" userId="50b41a7eddfcac1d" providerId="LiveId" clId="{60BA22E0-7EA3-044F-8324-248542DA2714}" dt="2024-01-24T03:05:34.630" v="34" actId="478"/>
        <pc:sldMkLst>
          <pc:docMk/>
          <pc:sldMk cId="4070633057" sldId="295"/>
        </pc:sldMkLst>
        <pc:picChg chg="del">
          <ac:chgData name="Gaurav Vikash" userId="50b41a7eddfcac1d" providerId="LiveId" clId="{60BA22E0-7EA3-044F-8324-248542DA2714}" dt="2024-01-24T03:05:33.303" v="33" actId="478"/>
          <ac:picMkLst>
            <pc:docMk/>
            <pc:sldMk cId="4070633057" sldId="295"/>
            <ac:picMk id="96" creationId="{00000000-0000-0000-0000-000000000000}"/>
          </ac:picMkLst>
        </pc:picChg>
        <pc:picChg chg="del">
          <ac:chgData name="Gaurav Vikash" userId="50b41a7eddfcac1d" providerId="LiveId" clId="{60BA22E0-7EA3-044F-8324-248542DA2714}" dt="2024-01-24T03:05:34.630" v="34" actId="478"/>
          <ac:picMkLst>
            <pc:docMk/>
            <pc:sldMk cId="4070633057" sldId="295"/>
            <ac:picMk id="97" creationId="{00000000-0000-0000-0000-000000000000}"/>
          </ac:picMkLst>
        </pc:picChg>
      </pc:sldChg>
      <pc:sldChg chg="delSp mod">
        <pc:chgData name="Gaurav Vikash" userId="50b41a7eddfcac1d" providerId="LiveId" clId="{60BA22E0-7EA3-044F-8324-248542DA2714}" dt="2024-01-24T03:05:38.035" v="36" actId="478"/>
        <pc:sldMkLst>
          <pc:docMk/>
          <pc:sldMk cId="3748471399" sldId="296"/>
        </pc:sldMkLst>
        <pc:picChg chg="del">
          <ac:chgData name="Gaurav Vikash" userId="50b41a7eddfcac1d" providerId="LiveId" clId="{60BA22E0-7EA3-044F-8324-248542DA2714}" dt="2024-01-24T03:05:36.743" v="35" actId="478"/>
          <ac:picMkLst>
            <pc:docMk/>
            <pc:sldMk cId="3748471399" sldId="296"/>
            <ac:picMk id="96" creationId="{00000000-0000-0000-0000-000000000000}"/>
          </ac:picMkLst>
        </pc:picChg>
        <pc:picChg chg="del">
          <ac:chgData name="Gaurav Vikash" userId="50b41a7eddfcac1d" providerId="LiveId" clId="{60BA22E0-7EA3-044F-8324-248542DA2714}" dt="2024-01-24T03:05:38.035" v="36" actId="478"/>
          <ac:picMkLst>
            <pc:docMk/>
            <pc:sldMk cId="3748471399" sldId="296"/>
            <ac:picMk id="97" creationId="{00000000-0000-0000-0000-000000000000}"/>
          </ac:picMkLst>
        </pc:picChg>
      </pc:sldChg>
      <pc:sldChg chg="delSp mod">
        <pc:chgData name="Gaurav Vikash" userId="50b41a7eddfcac1d" providerId="LiveId" clId="{60BA22E0-7EA3-044F-8324-248542DA2714}" dt="2024-01-24T03:06:11.639" v="52" actId="478"/>
        <pc:sldMkLst>
          <pc:docMk/>
          <pc:sldMk cId="1074921294" sldId="297"/>
        </pc:sldMkLst>
        <pc:picChg chg="del">
          <ac:chgData name="Gaurav Vikash" userId="50b41a7eddfcac1d" providerId="LiveId" clId="{60BA22E0-7EA3-044F-8324-248542DA2714}" dt="2024-01-24T03:06:10.135" v="51" actId="478"/>
          <ac:picMkLst>
            <pc:docMk/>
            <pc:sldMk cId="1074921294" sldId="297"/>
            <ac:picMk id="8" creationId="{D811E408-7089-D393-862B-57D4B8E05BDE}"/>
          </ac:picMkLst>
        </pc:picChg>
        <pc:picChg chg="del">
          <ac:chgData name="Gaurav Vikash" userId="50b41a7eddfcac1d" providerId="LiveId" clId="{60BA22E0-7EA3-044F-8324-248542DA2714}" dt="2024-01-24T03:06:11.639" v="52" actId="478"/>
          <ac:picMkLst>
            <pc:docMk/>
            <pc:sldMk cId="1074921294" sldId="297"/>
            <ac:picMk id="9" creationId="{91F1712A-47FB-0BE5-3EEC-4489788DCBF2}"/>
          </ac:picMkLst>
        </pc:picChg>
      </pc:sldChg>
      <pc:sldChg chg="delSp mod">
        <pc:chgData name="Gaurav Vikash" userId="50b41a7eddfcac1d" providerId="LiveId" clId="{60BA22E0-7EA3-044F-8324-248542DA2714}" dt="2024-01-24T03:06:33.448" v="58" actId="478"/>
        <pc:sldMkLst>
          <pc:docMk/>
          <pc:sldMk cId="914953173" sldId="298"/>
        </pc:sldMkLst>
        <pc:picChg chg="del">
          <ac:chgData name="Gaurav Vikash" userId="50b41a7eddfcac1d" providerId="LiveId" clId="{60BA22E0-7EA3-044F-8324-248542DA2714}" dt="2024-01-24T03:06:31.894" v="57" actId="478"/>
          <ac:picMkLst>
            <pc:docMk/>
            <pc:sldMk cId="914953173" sldId="298"/>
            <ac:picMk id="96" creationId="{00000000-0000-0000-0000-000000000000}"/>
          </ac:picMkLst>
        </pc:picChg>
        <pc:picChg chg="del">
          <ac:chgData name="Gaurav Vikash" userId="50b41a7eddfcac1d" providerId="LiveId" clId="{60BA22E0-7EA3-044F-8324-248542DA2714}" dt="2024-01-24T03:06:33.448" v="58" actId="478"/>
          <ac:picMkLst>
            <pc:docMk/>
            <pc:sldMk cId="914953173" sldId="298"/>
            <ac:picMk id="97" creationId="{00000000-0000-0000-0000-000000000000}"/>
          </ac:picMkLst>
        </pc:picChg>
      </pc:sldChg>
      <pc:sldChg chg="delSp mod">
        <pc:chgData name="Gaurav Vikash" userId="50b41a7eddfcac1d" providerId="LiveId" clId="{60BA22E0-7EA3-044F-8324-248542DA2714}" dt="2024-01-24T03:06:37.008" v="60" actId="478"/>
        <pc:sldMkLst>
          <pc:docMk/>
          <pc:sldMk cId="3883500923" sldId="299"/>
        </pc:sldMkLst>
        <pc:picChg chg="del">
          <ac:chgData name="Gaurav Vikash" userId="50b41a7eddfcac1d" providerId="LiveId" clId="{60BA22E0-7EA3-044F-8324-248542DA2714}" dt="2024-01-24T03:06:35.676" v="59" actId="478"/>
          <ac:picMkLst>
            <pc:docMk/>
            <pc:sldMk cId="3883500923" sldId="299"/>
            <ac:picMk id="96" creationId="{00000000-0000-0000-0000-000000000000}"/>
          </ac:picMkLst>
        </pc:picChg>
        <pc:picChg chg="del">
          <ac:chgData name="Gaurav Vikash" userId="50b41a7eddfcac1d" providerId="LiveId" clId="{60BA22E0-7EA3-044F-8324-248542DA2714}" dt="2024-01-24T03:06:37.008" v="60" actId="478"/>
          <ac:picMkLst>
            <pc:docMk/>
            <pc:sldMk cId="3883500923" sldId="299"/>
            <ac:picMk id="97" creationId="{00000000-0000-0000-0000-000000000000}"/>
          </ac:picMkLst>
        </pc:picChg>
      </pc:sldChg>
      <pc:sldChg chg="delSp mod">
        <pc:chgData name="Gaurav Vikash" userId="50b41a7eddfcac1d" providerId="LiveId" clId="{60BA22E0-7EA3-044F-8324-248542DA2714}" dt="2024-01-24T03:05:42.254" v="38" actId="478"/>
        <pc:sldMkLst>
          <pc:docMk/>
          <pc:sldMk cId="2642694220" sldId="300"/>
        </pc:sldMkLst>
        <pc:picChg chg="del">
          <ac:chgData name="Gaurav Vikash" userId="50b41a7eddfcac1d" providerId="LiveId" clId="{60BA22E0-7EA3-044F-8324-248542DA2714}" dt="2024-01-24T03:05:40.898" v="37" actId="478"/>
          <ac:picMkLst>
            <pc:docMk/>
            <pc:sldMk cId="2642694220" sldId="300"/>
            <ac:picMk id="96" creationId="{00000000-0000-0000-0000-000000000000}"/>
          </ac:picMkLst>
        </pc:picChg>
        <pc:picChg chg="del">
          <ac:chgData name="Gaurav Vikash" userId="50b41a7eddfcac1d" providerId="LiveId" clId="{60BA22E0-7EA3-044F-8324-248542DA2714}" dt="2024-01-24T03:05:42.254" v="38" actId="478"/>
          <ac:picMkLst>
            <pc:docMk/>
            <pc:sldMk cId="2642694220" sldId="300"/>
            <ac:picMk id="97" creationId="{00000000-0000-0000-0000-000000000000}"/>
          </ac:picMkLst>
        </pc:picChg>
      </pc:sldChg>
      <pc:sldChg chg="delSp mod">
        <pc:chgData name="Gaurav Vikash" userId="50b41a7eddfcac1d" providerId="LiveId" clId="{60BA22E0-7EA3-044F-8324-248542DA2714}" dt="2024-01-24T03:06:28.905" v="56" actId="478"/>
        <pc:sldMkLst>
          <pc:docMk/>
          <pc:sldMk cId="2372578811" sldId="301"/>
        </pc:sldMkLst>
        <pc:picChg chg="del">
          <ac:chgData name="Gaurav Vikash" userId="50b41a7eddfcac1d" providerId="LiveId" clId="{60BA22E0-7EA3-044F-8324-248542DA2714}" dt="2024-01-24T03:06:27.607" v="55" actId="478"/>
          <ac:picMkLst>
            <pc:docMk/>
            <pc:sldMk cId="2372578811" sldId="301"/>
            <ac:picMk id="6" creationId="{9E880055-AC2F-6481-D2E5-4CB2313E9213}"/>
          </ac:picMkLst>
        </pc:picChg>
        <pc:picChg chg="del">
          <ac:chgData name="Gaurav Vikash" userId="50b41a7eddfcac1d" providerId="LiveId" clId="{60BA22E0-7EA3-044F-8324-248542DA2714}" dt="2024-01-24T03:06:28.905" v="56" actId="478"/>
          <ac:picMkLst>
            <pc:docMk/>
            <pc:sldMk cId="2372578811" sldId="301"/>
            <ac:picMk id="7" creationId="{F21791FC-0667-46B1-D797-F20C4AF07AA5}"/>
          </ac:picMkLst>
        </pc:picChg>
      </pc:sldChg>
      <pc:sldChg chg="delSp mod">
        <pc:chgData name="Gaurav Vikash" userId="50b41a7eddfcac1d" providerId="LiveId" clId="{60BA22E0-7EA3-044F-8324-248542DA2714}" dt="2024-01-24T03:05:58.005" v="46" actId="478"/>
        <pc:sldMkLst>
          <pc:docMk/>
          <pc:sldMk cId="3390085422" sldId="302"/>
        </pc:sldMkLst>
        <pc:picChg chg="del">
          <ac:chgData name="Gaurav Vikash" userId="50b41a7eddfcac1d" providerId="LiveId" clId="{60BA22E0-7EA3-044F-8324-248542DA2714}" dt="2024-01-24T03:05:56.595" v="45" actId="478"/>
          <ac:picMkLst>
            <pc:docMk/>
            <pc:sldMk cId="3390085422" sldId="302"/>
            <ac:picMk id="7" creationId="{9A30B5FA-56FB-9E0C-61E5-C262FB7D695E}"/>
          </ac:picMkLst>
        </pc:picChg>
        <pc:picChg chg="del">
          <ac:chgData name="Gaurav Vikash" userId="50b41a7eddfcac1d" providerId="LiveId" clId="{60BA22E0-7EA3-044F-8324-248542DA2714}" dt="2024-01-24T03:05:58.005" v="46" actId="478"/>
          <ac:picMkLst>
            <pc:docMk/>
            <pc:sldMk cId="3390085422" sldId="302"/>
            <ac:picMk id="10" creationId="{6BCDD1D3-0D42-D06D-8BD1-83856ACB5872}"/>
          </ac:picMkLst>
        </pc:picChg>
      </pc:sldChg>
      <pc:sldChg chg="delSp mod">
        <pc:chgData name="Gaurav Vikash" userId="50b41a7eddfcac1d" providerId="LiveId" clId="{60BA22E0-7EA3-044F-8324-248542DA2714}" dt="2024-01-24T03:06:02.956" v="48" actId="478"/>
        <pc:sldMkLst>
          <pc:docMk/>
          <pc:sldMk cId="982381181" sldId="304"/>
        </pc:sldMkLst>
        <pc:picChg chg="del">
          <ac:chgData name="Gaurav Vikash" userId="50b41a7eddfcac1d" providerId="LiveId" clId="{60BA22E0-7EA3-044F-8324-248542DA2714}" dt="2024-01-24T03:06:01.576" v="47" actId="478"/>
          <ac:picMkLst>
            <pc:docMk/>
            <pc:sldMk cId="982381181" sldId="304"/>
            <ac:picMk id="96" creationId="{00000000-0000-0000-0000-000000000000}"/>
          </ac:picMkLst>
        </pc:picChg>
        <pc:picChg chg="del">
          <ac:chgData name="Gaurav Vikash" userId="50b41a7eddfcac1d" providerId="LiveId" clId="{60BA22E0-7EA3-044F-8324-248542DA2714}" dt="2024-01-24T03:06:02.956" v="48" actId="478"/>
          <ac:picMkLst>
            <pc:docMk/>
            <pc:sldMk cId="982381181" sldId="304"/>
            <ac:picMk id="97" creationId="{00000000-0000-0000-0000-000000000000}"/>
          </ac:picMkLst>
        </pc:picChg>
      </pc:sldChg>
      <pc:sldChg chg="delSp modSp mod">
        <pc:chgData name="Gaurav Vikash" userId="50b41a7eddfcac1d" providerId="LiveId" clId="{60BA22E0-7EA3-044F-8324-248542DA2714}" dt="2024-01-24T03:06:47.032" v="63" actId="1076"/>
        <pc:sldMkLst>
          <pc:docMk/>
          <pc:sldMk cId="1795206502" sldId="305"/>
        </pc:sldMkLst>
        <pc:spChg chg="mod">
          <ac:chgData name="Gaurav Vikash" userId="50b41a7eddfcac1d" providerId="LiveId" clId="{60BA22E0-7EA3-044F-8324-248542DA2714}" dt="2024-01-24T03:06:47.032" v="63" actId="1076"/>
          <ac:spMkLst>
            <pc:docMk/>
            <pc:sldMk cId="1795206502" sldId="305"/>
            <ac:spMk id="99" creationId="{00000000-0000-0000-0000-000000000000}"/>
          </ac:spMkLst>
        </pc:spChg>
        <pc:graphicFrameChg chg="mod">
          <ac:chgData name="Gaurav Vikash" userId="50b41a7eddfcac1d" providerId="LiveId" clId="{60BA22E0-7EA3-044F-8324-248542DA2714}" dt="2024-01-24T03:06:47.032" v="63" actId="1076"/>
          <ac:graphicFrameMkLst>
            <pc:docMk/>
            <pc:sldMk cId="1795206502" sldId="305"/>
            <ac:graphicFrameMk id="3" creationId="{4D2EC0EC-AD34-4B96-F8FE-6225B114F6FE}"/>
          </ac:graphicFrameMkLst>
        </pc:graphicFrameChg>
        <pc:picChg chg="del">
          <ac:chgData name="Gaurav Vikash" userId="50b41a7eddfcac1d" providerId="LiveId" clId="{60BA22E0-7EA3-044F-8324-248542DA2714}" dt="2024-01-24T03:06:40.795" v="61" actId="478"/>
          <ac:picMkLst>
            <pc:docMk/>
            <pc:sldMk cId="1795206502" sldId="305"/>
            <ac:picMk id="96" creationId="{00000000-0000-0000-0000-000000000000}"/>
          </ac:picMkLst>
        </pc:picChg>
        <pc:picChg chg="del">
          <ac:chgData name="Gaurav Vikash" userId="50b41a7eddfcac1d" providerId="LiveId" clId="{60BA22E0-7EA3-044F-8324-248542DA2714}" dt="2024-01-24T03:06:42.260" v="62" actId="478"/>
          <ac:picMkLst>
            <pc:docMk/>
            <pc:sldMk cId="1795206502" sldId="305"/>
            <ac:picMk id="97" creationId="{00000000-0000-0000-0000-000000000000}"/>
          </ac:picMkLst>
        </pc:picChg>
      </pc:sldChg>
      <pc:sldChg chg="delSp mod">
        <pc:chgData name="Gaurav Vikash" userId="50b41a7eddfcac1d" providerId="LiveId" clId="{60BA22E0-7EA3-044F-8324-248542DA2714}" dt="2024-01-24T03:08:03.747" v="97" actId="478"/>
        <pc:sldMkLst>
          <pc:docMk/>
          <pc:sldMk cId="2447547600" sldId="306"/>
        </pc:sldMkLst>
        <pc:picChg chg="del">
          <ac:chgData name="Gaurav Vikash" userId="50b41a7eddfcac1d" providerId="LiveId" clId="{60BA22E0-7EA3-044F-8324-248542DA2714}" dt="2024-01-24T03:08:02.247" v="96" actId="478"/>
          <ac:picMkLst>
            <pc:docMk/>
            <pc:sldMk cId="2447547600" sldId="306"/>
            <ac:picMk id="4" creationId="{832FCC77-6BEB-A5FD-3100-FC1B544CD456}"/>
          </ac:picMkLst>
        </pc:picChg>
        <pc:picChg chg="del">
          <ac:chgData name="Gaurav Vikash" userId="50b41a7eddfcac1d" providerId="LiveId" clId="{60BA22E0-7EA3-044F-8324-248542DA2714}" dt="2024-01-24T03:08:03.747" v="97" actId="478"/>
          <ac:picMkLst>
            <pc:docMk/>
            <pc:sldMk cId="2447547600" sldId="306"/>
            <ac:picMk id="8" creationId="{9E47606E-4483-CDAA-DED6-3516425D9052}"/>
          </ac:picMkLst>
        </pc:picChg>
      </pc:sldChg>
      <pc:sldChg chg="delSp mod">
        <pc:chgData name="Gaurav Vikash" userId="50b41a7eddfcac1d" providerId="LiveId" clId="{60BA22E0-7EA3-044F-8324-248542DA2714}" dt="2024-01-24T03:08:09.192" v="99" actId="478"/>
        <pc:sldMkLst>
          <pc:docMk/>
          <pc:sldMk cId="693529646" sldId="307"/>
        </pc:sldMkLst>
        <pc:picChg chg="del">
          <ac:chgData name="Gaurav Vikash" userId="50b41a7eddfcac1d" providerId="LiveId" clId="{60BA22E0-7EA3-044F-8324-248542DA2714}" dt="2024-01-24T03:08:07.651" v="98" actId="478"/>
          <ac:picMkLst>
            <pc:docMk/>
            <pc:sldMk cId="693529646" sldId="307"/>
            <ac:picMk id="96" creationId="{00000000-0000-0000-0000-000000000000}"/>
          </ac:picMkLst>
        </pc:picChg>
        <pc:picChg chg="del">
          <ac:chgData name="Gaurav Vikash" userId="50b41a7eddfcac1d" providerId="LiveId" clId="{60BA22E0-7EA3-044F-8324-248542DA2714}" dt="2024-01-24T03:08:09.192" v="99" actId="478"/>
          <ac:picMkLst>
            <pc:docMk/>
            <pc:sldMk cId="693529646" sldId="307"/>
            <ac:picMk id="97" creationId="{00000000-0000-0000-0000-000000000000}"/>
          </ac:picMkLst>
        </pc:picChg>
      </pc:sldChg>
      <pc:sldChg chg="delSp mod">
        <pc:chgData name="Gaurav Vikash" userId="50b41a7eddfcac1d" providerId="LiveId" clId="{60BA22E0-7EA3-044F-8324-248542DA2714}" dt="2024-01-24T03:08:14.393" v="101" actId="478"/>
        <pc:sldMkLst>
          <pc:docMk/>
          <pc:sldMk cId="386655998" sldId="308"/>
        </pc:sldMkLst>
        <pc:picChg chg="del">
          <ac:chgData name="Gaurav Vikash" userId="50b41a7eddfcac1d" providerId="LiveId" clId="{60BA22E0-7EA3-044F-8324-248542DA2714}" dt="2024-01-24T03:08:12.786" v="100" actId="478"/>
          <ac:picMkLst>
            <pc:docMk/>
            <pc:sldMk cId="386655998" sldId="308"/>
            <ac:picMk id="96" creationId="{00000000-0000-0000-0000-000000000000}"/>
          </ac:picMkLst>
        </pc:picChg>
        <pc:picChg chg="del">
          <ac:chgData name="Gaurav Vikash" userId="50b41a7eddfcac1d" providerId="LiveId" clId="{60BA22E0-7EA3-044F-8324-248542DA2714}" dt="2024-01-24T03:08:14.393" v="101" actId="478"/>
          <ac:picMkLst>
            <pc:docMk/>
            <pc:sldMk cId="386655998" sldId="308"/>
            <ac:picMk id="97" creationId="{00000000-0000-0000-0000-000000000000}"/>
          </ac:picMkLst>
        </pc:picChg>
      </pc:sldChg>
      <pc:sldChg chg="delSp mod">
        <pc:chgData name="Gaurav Vikash" userId="50b41a7eddfcac1d" providerId="LiveId" clId="{60BA22E0-7EA3-044F-8324-248542DA2714}" dt="2024-01-24T03:08:19.363" v="103" actId="478"/>
        <pc:sldMkLst>
          <pc:docMk/>
          <pc:sldMk cId="1984413015" sldId="310"/>
        </pc:sldMkLst>
        <pc:picChg chg="del">
          <ac:chgData name="Gaurav Vikash" userId="50b41a7eddfcac1d" providerId="LiveId" clId="{60BA22E0-7EA3-044F-8324-248542DA2714}" dt="2024-01-24T03:08:17.924" v="102" actId="478"/>
          <ac:picMkLst>
            <pc:docMk/>
            <pc:sldMk cId="1984413015" sldId="310"/>
            <ac:picMk id="96" creationId="{00000000-0000-0000-0000-000000000000}"/>
          </ac:picMkLst>
        </pc:picChg>
        <pc:picChg chg="del">
          <ac:chgData name="Gaurav Vikash" userId="50b41a7eddfcac1d" providerId="LiveId" clId="{60BA22E0-7EA3-044F-8324-248542DA2714}" dt="2024-01-24T03:08:19.363" v="103" actId="478"/>
          <ac:picMkLst>
            <pc:docMk/>
            <pc:sldMk cId="1984413015" sldId="310"/>
            <ac:picMk id="97" creationId="{00000000-0000-0000-0000-000000000000}"/>
          </ac:picMkLst>
        </pc:picChg>
      </pc:sldChg>
      <pc:sldChg chg="delSp mod">
        <pc:chgData name="Gaurav Vikash" userId="50b41a7eddfcac1d" providerId="LiveId" clId="{60BA22E0-7EA3-044F-8324-248542DA2714}" dt="2024-01-24T03:08:23.332" v="105" actId="478"/>
        <pc:sldMkLst>
          <pc:docMk/>
          <pc:sldMk cId="101608766" sldId="311"/>
        </pc:sldMkLst>
        <pc:picChg chg="del">
          <ac:chgData name="Gaurav Vikash" userId="50b41a7eddfcac1d" providerId="LiveId" clId="{60BA22E0-7EA3-044F-8324-248542DA2714}" dt="2024-01-24T03:08:21.780" v="104" actId="478"/>
          <ac:picMkLst>
            <pc:docMk/>
            <pc:sldMk cId="101608766" sldId="311"/>
            <ac:picMk id="96" creationId="{00000000-0000-0000-0000-000000000000}"/>
          </ac:picMkLst>
        </pc:picChg>
        <pc:picChg chg="del">
          <ac:chgData name="Gaurav Vikash" userId="50b41a7eddfcac1d" providerId="LiveId" clId="{60BA22E0-7EA3-044F-8324-248542DA2714}" dt="2024-01-24T03:08:23.332" v="105" actId="478"/>
          <ac:picMkLst>
            <pc:docMk/>
            <pc:sldMk cId="101608766" sldId="311"/>
            <ac:picMk id="97" creationId="{00000000-0000-0000-0000-000000000000}"/>
          </ac:picMkLst>
        </pc:picChg>
      </pc:sldChg>
      <pc:sldChg chg="delSp mod">
        <pc:chgData name="Gaurav Vikash" userId="50b41a7eddfcac1d" providerId="LiveId" clId="{60BA22E0-7EA3-044F-8324-248542DA2714}" dt="2024-01-24T03:05:46.313" v="40" actId="478"/>
        <pc:sldMkLst>
          <pc:docMk/>
          <pc:sldMk cId="461029516" sldId="313"/>
        </pc:sldMkLst>
        <pc:picChg chg="del">
          <ac:chgData name="Gaurav Vikash" userId="50b41a7eddfcac1d" providerId="LiveId" clId="{60BA22E0-7EA3-044F-8324-248542DA2714}" dt="2024-01-24T03:05:44.763" v="39" actId="478"/>
          <ac:picMkLst>
            <pc:docMk/>
            <pc:sldMk cId="461029516" sldId="313"/>
            <ac:picMk id="5" creationId="{DEB053C7-13EE-8AEE-BD1C-197A26226544}"/>
          </ac:picMkLst>
        </pc:picChg>
        <pc:picChg chg="del">
          <ac:chgData name="Gaurav Vikash" userId="50b41a7eddfcac1d" providerId="LiveId" clId="{60BA22E0-7EA3-044F-8324-248542DA2714}" dt="2024-01-24T03:05:46.313" v="40" actId="478"/>
          <ac:picMkLst>
            <pc:docMk/>
            <pc:sldMk cId="461029516" sldId="313"/>
            <ac:picMk id="6" creationId="{CE6FED8C-75CE-F6E8-AE9E-A1BACD2D5602}"/>
          </ac:picMkLst>
        </pc:picChg>
      </pc:sldChg>
      <pc:sldChg chg="delSp mod">
        <pc:chgData name="Gaurav Vikash" userId="50b41a7eddfcac1d" providerId="LiveId" clId="{60BA22E0-7EA3-044F-8324-248542DA2714}" dt="2024-01-24T03:05:54.297" v="44" actId="478"/>
        <pc:sldMkLst>
          <pc:docMk/>
          <pc:sldMk cId="1855192889" sldId="315"/>
        </pc:sldMkLst>
        <pc:picChg chg="del">
          <ac:chgData name="Gaurav Vikash" userId="50b41a7eddfcac1d" providerId="LiveId" clId="{60BA22E0-7EA3-044F-8324-248542DA2714}" dt="2024-01-24T03:05:52.939" v="43" actId="478"/>
          <ac:picMkLst>
            <pc:docMk/>
            <pc:sldMk cId="1855192889" sldId="315"/>
            <ac:picMk id="96" creationId="{00000000-0000-0000-0000-000000000000}"/>
          </ac:picMkLst>
        </pc:picChg>
        <pc:picChg chg="del">
          <ac:chgData name="Gaurav Vikash" userId="50b41a7eddfcac1d" providerId="LiveId" clId="{60BA22E0-7EA3-044F-8324-248542DA2714}" dt="2024-01-24T03:05:54.297" v="44" actId="478"/>
          <ac:picMkLst>
            <pc:docMk/>
            <pc:sldMk cId="1855192889" sldId="315"/>
            <ac:picMk id="97" creationId="{00000000-0000-0000-0000-000000000000}"/>
          </ac:picMkLst>
        </pc:picChg>
      </pc:sldChg>
      <pc:sldChg chg="delSp mod">
        <pc:chgData name="Gaurav Vikash" userId="50b41a7eddfcac1d" providerId="LiveId" clId="{60BA22E0-7EA3-044F-8324-248542DA2714}" dt="2024-01-24T03:04:39.916" v="18" actId="478"/>
        <pc:sldMkLst>
          <pc:docMk/>
          <pc:sldMk cId="2513898469" sldId="317"/>
        </pc:sldMkLst>
        <pc:picChg chg="del">
          <ac:chgData name="Gaurav Vikash" userId="50b41a7eddfcac1d" providerId="LiveId" clId="{60BA22E0-7EA3-044F-8324-248542DA2714}" dt="2024-01-24T03:04:39.916" v="18" actId="478"/>
          <ac:picMkLst>
            <pc:docMk/>
            <pc:sldMk cId="2513898469" sldId="317"/>
            <ac:picMk id="96" creationId="{00000000-0000-0000-0000-000000000000}"/>
          </ac:picMkLst>
        </pc:picChg>
        <pc:picChg chg="del">
          <ac:chgData name="Gaurav Vikash" userId="50b41a7eddfcac1d" providerId="LiveId" clId="{60BA22E0-7EA3-044F-8324-248542DA2714}" dt="2024-01-24T03:04:37.222" v="17" actId="478"/>
          <ac:picMkLst>
            <pc:docMk/>
            <pc:sldMk cId="2513898469" sldId="317"/>
            <ac:picMk id="97" creationId="{00000000-0000-0000-0000-000000000000}"/>
          </ac:picMkLst>
        </pc:picChg>
      </pc:sldChg>
      <pc:sldChg chg="delSp mod">
        <pc:chgData name="Gaurav Vikash" userId="50b41a7eddfcac1d" providerId="LiveId" clId="{60BA22E0-7EA3-044F-8324-248542DA2714}" dt="2024-01-24T03:05:04.238" v="28" actId="478"/>
        <pc:sldMkLst>
          <pc:docMk/>
          <pc:sldMk cId="1815881375" sldId="318"/>
        </pc:sldMkLst>
        <pc:picChg chg="del">
          <ac:chgData name="Gaurav Vikash" userId="50b41a7eddfcac1d" providerId="LiveId" clId="{60BA22E0-7EA3-044F-8324-248542DA2714}" dt="2024-01-24T03:05:02.667" v="27" actId="478"/>
          <ac:picMkLst>
            <pc:docMk/>
            <pc:sldMk cId="1815881375" sldId="318"/>
            <ac:picMk id="96" creationId="{00000000-0000-0000-0000-000000000000}"/>
          </ac:picMkLst>
        </pc:picChg>
        <pc:picChg chg="del">
          <ac:chgData name="Gaurav Vikash" userId="50b41a7eddfcac1d" providerId="LiveId" clId="{60BA22E0-7EA3-044F-8324-248542DA2714}" dt="2024-01-24T03:05:04.238" v="28" actId="478"/>
          <ac:picMkLst>
            <pc:docMk/>
            <pc:sldMk cId="1815881375" sldId="318"/>
            <ac:picMk id="97" creationId="{00000000-0000-0000-0000-000000000000}"/>
          </ac:picMkLst>
        </pc:picChg>
      </pc:sldChg>
      <pc:sldChg chg="delSp mod">
        <pc:chgData name="Gaurav Vikash" userId="50b41a7eddfcac1d" providerId="LiveId" clId="{60BA22E0-7EA3-044F-8324-248542DA2714}" dt="2024-01-24T03:05:00.331" v="26" actId="478"/>
        <pc:sldMkLst>
          <pc:docMk/>
          <pc:sldMk cId="1035662086" sldId="319"/>
        </pc:sldMkLst>
        <pc:picChg chg="del">
          <ac:chgData name="Gaurav Vikash" userId="50b41a7eddfcac1d" providerId="LiveId" clId="{60BA22E0-7EA3-044F-8324-248542DA2714}" dt="2024-01-24T03:04:58.929" v="25" actId="478"/>
          <ac:picMkLst>
            <pc:docMk/>
            <pc:sldMk cId="1035662086" sldId="319"/>
            <ac:picMk id="96" creationId="{00000000-0000-0000-0000-000000000000}"/>
          </ac:picMkLst>
        </pc:picChg>
        <pc:picChg chg="del">
          <ac:chgData name="Gaurav Vikash" userId="50b41a7eddfcac1d" providerId="LiveId" clId="{60BA22E0-7EA3-044F-8324-248542DA2714}" dt="2024-01-24T03:05:00.331" v="26" actId="478"/>
          <ac:picMkLst>
            <pc:docMk/>
            <pc:sldMk cId="1035662086" sldId="319"/>
            <ac:picMk id="97" creationId="{00000000-0000-0000-0000-000000000000}"/>
          </ac:picMkLst>
        </pc:picChg>
      </pc:sldChg>
      <pc:sldChg chg="delSp mod">
        <pc:chgData name="Gaurav Vikash" userId="50b41a7eddfcac1d" providerId="LiveId" clId="{60BA22E0-7EA3-044F-8324-248542DA2714}" dt="2024-01-24T03:05:50.029" v="42" actId="478"/>
        <pc:sldMkLst>
          <pc:docMk/>
          <pc:sldMk cId="2673359111" sldId="320"/>
        </pc:sldMkLst>
        <pc:picChg chg="del">
          <ac:chgData name="Gaurav Vikash" userId="50b41a7eddfcac1d" providerId="LiveId" clId="{60BA22E0-7EA3-044F-8324-248542DA2714}" dt="2024-01-24T03:05:48.600" v="41" actId="478"/>
          <ac:picMkLst>
            <pc:docMk/>
            <pc:sldMk cId="2673359111" sldId="320"/>
            <ac:picMk id="96" creationId="{00000000-0000-0000-0000-000000000000}"/>
          </ac:picMkLst>
        </pc:picChg>
        <pc:picChg chg="del">
          <ac:chgData name="Gaurav Vikash" userId="50b41a7eddfcac1d" providerId="LiveId" clId="{60BA22E0-7EA3-044F-8324-248542DA2714}" dt="2024-01-24T03:05:50.029" v="42" actId="478"/>
          <ac:picMkLst>
            <pc:docMk/>
            <pc:sldMk cId="2673359111" sldId="320"/>
            <ac:picMk id="97" creationId="{00000000-0000-0000-0000-000000000000}"/>
          </ac:picMkLst>
        </pc:picChg>
      </pc:sldChg>
      <pc:sldChg chg="delSp mod">
        <pc:chgData name="Gaurav Vikash" userId="50b41a7eddfcac1d" providerId="LiveId" clId="{60BA22E0-7EA3-044F-8324-248542DA2714}" dt="2024-01-24T03:06:07.714" v="50" actId="478"/>
        <pc:sldMkLst>
          <pc:docMk/>
          <pc:sldMk cId="3108695939" sldId="321"/>
        </pc:sldMkLst>
        <pc:picChg chg="del">
          <ac:chgData name="Gaurav Vikash" userId="50b41a7eddfcac1d" providerId="LiveId" clId="{60BA22E0-7EA3-044F-8324-248542DA2714}" dt="2024-01-24T03:06:06.077" v="49" actId="478"/>
          <ac:picMkLst>
            <pc:docMk/>
            <pc:sldMk cId="3108695939" sldId="321"/>
            <ac:picMk id="96" creationId="{00000000-0000-0000-0000-000000000000}"/>
          </ac:picMkLst>
        </pc:picChg>
        <pc:picChg chg="del">
          <ac:chgData name="Gaurav Vikash" userId="50b41a7eddfcac1d" providerId="LiveId" clId="{60BA22E0-7EA3-044F-8324-248542DA2714}" dt="2024-01-24T03:06:07.714" v="50" actId="478"/>
          <ac:picMkLst>
            <pc:docMk/>
            <pc:sldMk cId="3108695939" sldId="321"/>
            <ac:picMk id="97" creationId="{00000000-0000-0000-0000-000000000000}"/>
          </ac:picMkLst>
        </pc:picChg>
      </pc:sldChg>
      <pc:sldChg chg="delSp mod">
        <pc:chgData name="Gaurav Vikash" userId="50b41a7eddfcac1d" providerId="LiveId" clId="{60BA22E0-7EA3-044F-8324-248542DA2714}" dt="2024-01-24T03:06:25.419" v="54" actId="478"/>
        <pc:sldMkLst>
          <pc:docMk/>
          <pc:sldMk cId="957667279" sldId="322"/>
        </pc:sldMkLst>
        <pc:picChg chg="del">
          <ac:chgData name="Gaurav Vikash" userId="50b41a7eddfcac1d" providerId="LiveId" clId="{60BA22E0-7EA3-044F-8324-248542DA2714}" dt="2024-01-24T03:06:24.003" v="53" actId="478"/>
          <ac:picMkLst>
            <pc:docMk/>
            <pc:sldMk cId="957667279" sldId="322"/>
            <ac:picMk id="6" creationId="{9E880055-AC2F-6481-D2E5-4CB2313E9213}"/>
          </ac:picMkLst>
        </pc:picChg>
        <pc:picChg chg="del">
          <ac:chgData name="Gaurav Vikash" userId="50b41a7eddfcac1d" providerId="LiveId" clId="{60BA22E0-7EA3-044F-8324-248542DA2714}" dt="2024-01-24T03:06:25.419" v="54" actId="478"/>
          <ac:picMkLst>
            <pc:docMk/>
            <pc:sldMk cId="957667279" sldId="322"/>
            <ac:picMk id="7" creationId="{F21791FC-0667-46B1-D797-F20C4AF07AA5}"/>
          </ac:picMkLst>
        </pc:picChg>
      </pc:sldChg>
      <pc:sldChg chg="delSp mod">
        <pc:chgData name="Gaurav Vikash" userId="50b41a7eddfcac1d" providerId="LiveId" clId="{60BA22E0-7EA3-044F-8324-248542DA2714}" dt="2024-01-24T03:06:50.629" v="65" actId="478"/>
        <pc:sldMkLst>
          <pc:docMk/>
          <pc:sldMk cId="2222479531" sldId="323"/>
        </pc:sldMkLst>
        <pc:picChg chg="del">
          <ac:chgData name="Gaurav Vikash" userId="50b41a7eddfcac1d" providerId="LiveId" clId="{60BA22E0-7EA3-044F-8324-248542DA2714}" dt="2024-01-24T03:06:49.235" v="64" actId="478"/>
          <ac:picMkLst>
            <pc:docMk/>
            <pc:sldMk cId="2222479531" sldId="323"/>
            <ac:picMk id="8" creationId="{D811E408-7089-D393-862B-57D4B8E05BDE}"/>
          </ac:picMkLst>
        </pc:picChg>
        <pc:picChg chg="del">
          <ac:chgData name="Gaurav Vikash" userId="50b41a7eddfcac1d" providerId="LiveId" clId="{60BA22E0-7EA3-044F-8324-248542DA2714}" dt="2024-01-24T03:06:50.629" v="65" actId="478"/>
          <ac:picMkLst>
            <pc:docMk/>
            <pc:sldMk cId="2222479531" sldId="323"/>
            <ac:picMk id="9" creationId="{91F1712A-47FB-0BE5-3EEC-4489788DCBF2}"/>
          </ac:picMkLst>
        </pc:picChg>
      </pc:sldChg>
      <pc:sldChg chg="delSp mod">
        <pc:chgData name="Gaurav Vikash" userId="50b41a7eddfcac1d" providerId="LiveId" clId="{60BA22E0-7EA3-044F-8324-248542DA2714}" dt="2024-01-24T03:06:54.807" v="67" actId="478"/>
        <pc:sldMkLst>
          <pc:docMk/>
          <pc:sldMk cId="4253602406" sldId="324"/>
        </pc:sldMkLst>
        <pc:picChg chg="del">
          <ac:chgData name="Gaurav Vikash" userId="50b41a7eddfcac1d" providerId="LiveId" clId="{60BA22E0-7EA3-044F-8324-248542DA2714}" dt="2024-01-24T03:06:52.918" v="66" actId="478"/>
          <ac:picMkLst>
            <pc:docMk/>
            <pc:sldMk cId="4253602406" sldId="324"/>
            <ac:picMk id="6" creationId="{9E880055-AC2F-6481-D2E5-4CB2313E9213}"/>
          </ac:picMkLst>
        </pc:picChg>
        <pc:picChg chg="del">
          <ac:chgData name="Gaurav Vikash" userId="50b41a7eddfcac1d" providerId="LiveId" clId="{60BA22E0-7EA3-044F-8324-248542DA2714}" dt="2024-01-24T03:06:54.807" v="67" actId="478"/>
          <ac:picMkLst>
            <pc:docMk/>
            <pc:sldMk cId="4253602406" sldId="324"/>
            <ac:picMk id="7" creationId="{F21791FC-0667-46B1-D797-F20C4AF07AA5}"/>
          </ac:picMkLst>
        </pc:picChg>
      </pc:sldChg>
      <pc:sldChg chg="delSp mod">
        <pc:chgData name="Gaurav Vikash" userId="50b41a7eddfcac1d" providerId="LiveId" clId="{60BA22E0-7EA3-044F-8324-248542DA2714}" dt="2024-01-24T03:06:59.233" v="69" actId="478"/>
        <pc:sldMkLst>
          <pc:docMk/>
          <pc:sldMk cId="363185480" sldId="325"/>
        </pc:sldMkLst>
        <pc:picChg chg="del">
          <ac:chgData name="Gaurav Vikash" userId="50b41a7eddfcac1d" providerId="LiveId" clId="{60BA22E0-7EA3-044F-8324-248542DA2714}" dt="2024-01-24T03:06:57.754" v="68" actId="478"/>
          <ac:picMkLst>
            <pc:docMk/>
            <pc:sldMk cId="363185480" sldId="325"/>
            <ac:picMk id="96" creationId="{00000000-0000-0000-0000-000000000000}"/>
          </ac:picMkLst>
        </pc:picChg>
        <pc:picChg chg="del">
          <ac:chgData name="Gaurav Vikash" userId="50b41a7eddfcac1d" providerId="LiveId" clId="{60BA22E0-7EA3-044F-8324-248542DA2714}" dt="2024-01-24T03:06:59.233" v="69" actId="478"/>
          <ac:picMkLst>
            <pc:docMk/>
            <pc:sldMk cId="363185480" sldId="325"/>
            <ac:picMk id="97" creationId="{00000000-0000-0000-0000-000000000000}"/>
          </ac:picMkLst>
        </pc:picChg>
      </pc:sldChg>
      <pc:sldChg chg="delSp modSp mod">
        <pc:chgData name="Gaurav Vikash" userId="50b41a7eddfcac1d" providerId="LiveId" clId="{60BA22E0-7EA3-044F-8324-248542DA2714}" dt="2024-01-24T03:07:06.787" v="72" actId="1076"/>
        <pc:sldMkLst>
          <pc:docMk/>
          <pc:sldMk cId="174630040" sldId="326"/>
        </pc:sldMkLst>
        <pc:spChg chg="mod">
          <ac:chgData name="Gaurav Vikash" userId="50b41a7eddfcac1d" providerId="LiveId" clId="{60BA22E0-7EA3-044F-8324-248542DA2714}" dt="2024-01-24T03:07:06.787" v="72" actId="1076"/>
          <ac:spMkLst>
            <pc:docMk/>
            <pc:sldMk cId="174630040" sldId="326"/>
            <ac:spMk id="99" creationId="{00000000-0000-0000-0000-000000000000}"/>
          </ac:spMkLst>
        </pc:spChg>
        <pc:picChg chg="mod">
          <ac:chgData name="Gaurav Vikash" userId="50b41a7eddfcac1d" providerId="LiveId" clId="{60BA22E0-7EA3-044F-8324-248542DA2714}" dt="2024-01-24T03:07:06.787" v="72" actId="1076"/>
          <ac:picMkLst>
            <pc:docMk/>
            <pc:sldMk cId="174630040" sldId="326"/>
            <ac:picMk id="2" creationId="{530544E3-DDD0-3BC6-5997-95C960B528F2}"/>
          </ac:picMkLst>
        </pc:picChg>
        <pc:picChg chg="del">
          <ac:chgData name="Gaurav Vikash" userId="50b41a7eddfcac1d" providerId="LiveId" clId="{60BA22E0-7EA3-044F-8324-248542DA2714}" dt="2024-01-24T03:07:01.422" v="70" actId="478"/>
          <ac:picMkLst>
            <pc:docMk/>
            <pc:sldMk cId="174630040" sldId="326"/>
            <ac:picMk id="96" creationId="{00000000-0000-0000-0000-000000000000}"/>
          </ac:picMkLst>
        </pc:picChg>
        <pc:picChg chg="del">
          <ac:chgData name="Gaurav Vikash" userId="50b41a7eddfcac1d" providerId="LiveId" clId="{60BA22E0-7EA3-044F-8324-248542DA2714}" dt="2024-01-24T03:07:03.011" v="71" actId="478"/>
          <ac:picMkLst>
            <pc:docMk/>
            <pc:sldMk cId="174630040" sldId="326"/>
            <ac:picMk id="97" creationId="{00000000-0000-0000-0000-000000000000}"/>
          </ac:picMkLst>
        </pc:picChg>
      </pc:sldChg>
      <pc:sldChg chg="delSp mod">
        <pc:chgData name="Gaurav Vikash" userId="50b41a7eddfcac1d" providerId="LiveId" clId="{60BA22E0-7EA3-044F-8324-248542DA2714}" dt="2024-01-24T03:07:10.606" v="74" actId="478"/>
        <pc:sldMkLst>
          <pc:docMk/>
          <pc:sldMk cId="2389545965" sldId="327"/>
        </pc:sldMkLst>
        <pc:picChg chg="del">
          <ac:chgData name="Gaurav Vikash" userId="50b41a7eddfcac1d" providerId="LiveId" clId="{60BA22E0-7EA3-044F-8324-248542DA2714}" dt="2024-01-24T03:07:09.167" v="73" actId="478"/>
          <ac:picMkLst>
            <pc:docMk/>
            <pc:sldMk cId="2389545965" sldId="327"/>
            <ac:picMk id="8" creationId="{D811E408-7089-D393-862B-57D4B8E05BDE}"/>
          </ac:picMkLst>
        </pc:picChg>
        <pc:picChg chg="del">
          <ac:chgData name="Gaurav Vikash" userId="50b41a7eddfcac1d" providerId="LiveId" clId="{60BA22E0-7EA3-044F-8324-248542DA2714}" dt="2024-01-24T03:07:10.606" v="74" actId="478"/>
          <ac:picMkLst>
            <pc:docMk/>
            <pc:sldMk cId="2389545965" sldId="327"/>
            <ac:picMk id="9" creationId="{91F1712A-47FB-0BE5-3EEC-4489788DCBF2}"/>
          </ac:picMkLst>
        </pc:picChg>
      </pc:sldChg>
      <pc:sldChg chg="delSp mod">
        <pc:chgData name="Gaurav Vikash" userId="50b41a7eddfcac1d" providerId="LiveId" clId="{60BA22E0-7EA3-044F-8324-248542DA2714}" dt="2024-01-24T03:07:28.025" v="81" actId="478"/>
        <pc:sldMkLst>
          <pc:docMk/>
          <pc:sldMk cId="1811694194" sldId="328"/>
        </pc:sldMkLst>
        <pc:picChg chg="del">
          <ac:chgData name="Gaurav Vikash" userId="50b41a7eddfcac1d" providerId="LiveId" clId="{60BA22E0-7EA3-044F-8324-248542DA2714}" dt="2024-01-24T03:07:26.434" v="80" actId="478"/>
          <ac:picMkLst>
            <pc:docMk/>
            <pc:sldMk cId="1811694194" sldId="328"/>
            <ac:picMk id="6" creationId="{9E880055-AC2F-6481-D2E5-4CB2313E9213}"/>
          </ac:picMkLst>
        </pc:picChg>
        <pc:picChg chg="del">
          <ac:chgData name="Gaurav Vikash" userId="50b41a7eddfcac1d" providerId="LiveId" clId="{60BA22E0-7EA3-044F-8324-248542DA2714}" dt="2024-01-24T03:07:28.025" v="81" actId="478"/>
          <ac:picMkLst>
            <pc:docMk/>
            <pc:sldMk cId="1811694194" sldId="328"/>
            <ac:picMk id="7" creationId="{F21791FC-0667-46B1-D797-F20C4AF07AA5}"/>
          </ac:picMkLst>
        </pc:picChg>
      </pc:sldChg>
      <pc:sldChg chg="delSp mod">
        <pc:chgData name="Gaurav Vikash" userId="50b41a7eddfcac1d" providerId="LiveId" clId="{60BA22E0-7EA3-044F-8324-248542DA2714}" dt="2024-01-24T03:07:22.982" v="79" actId="478"/>
        <pc:sldMkLst>
          <pc:docMk/>
          <pc:sldMk cId="3828937850" sldId="329"/>
        </pc:sldMkLst>
        <pc:picChg chg="del">
          <ac:chgData name="Gaurav Vikash" userId="50b41a7eddfcac1d" providerId="LiveId" clId="{60BA22E0-7EA3-044F-8324-248542DA2714}" dt="2024-01-24T03:07:21.587" v="78" actId="478"/>
          <ac:picMkLst>
            <pc:docMk/>
            <pc:sldMk cId="3828937850" sldId="329"/>
            <ac:picMk id="8" creationId="{D811E408-7089-D393-862B-57D4B8E05BDE}"/>
          </ac:picMkLst>
        </pc:picChg>
        <pc:picChg chg="del">
          <ac:chgData name="Gaurav Vikash" userId="50b41a7eddfcac1d" providerId="LiveId" clId="{60BA22E0-7EA3-044F-8324-248542DA2714}" dt="2024-01-24T03:07:22.982" v="79" actId="478"/>
          <ac:picMkLst>
            <pc:docMk/>
            <pc:sldMk cId="3828937850" sldId="329"/>
            <ac:picMk id="9" creationId="{91F1712A-47FB-0BE5-3EEC-4489788DCBF2}"/>
          </ac:picMkLst>
        </pc:picChg>
      </pc:sldChg>
      <pc:sldChg chg="delSp modSp mod">
        <pc:chgData name="Gaurav Vikash" userId="50b41a7eddfcac1d" providerId="LiveId" clId="{60BA22E0-7EA3-044F-8324-248542DA2714}" dt="2024-01-24T03:07:19.331" v="77" actId="1076"/>
        <pc:sldMkLst>
          <pc:docMk/>
          <pc:sldMk cId="1994545402" sldId="330"/>
        </pc:sldMkLst>
        <pc:spChg chg="mod">
          <ac:chgData name="Gaurav Vikash" userId="50b41a7eddfcac1d" providerId="LiveId" clId="{60BA22E0-7EA3-044F-8324-248542DA2714}" dt="2024-01-24T03:07:19.331" v="77" actId="1076"/>
          <ac:spMkLst>
            <pc:docMk/>
            <pc:sldMk cId="1994545402" sldId="330"/>
            <ac:spMk id="2" creationId="{F4428F56-FC73-286B-7162-2DA2DE3A2ED1}"/>
          </ac:spMkLst>
        </pc:spChg>
        <pc:spChg chg="mod">
          <ac:chgData name="Gaurav Vikash" userId="50b41a7eddfcac1d" providerId="LiveId" clId="{60BA22E0-7EA3-044F-8324-248542DA2714}" dt="2024-01-24T03:07:19.331" v="77" actId="1076"/>
          <ac:spMkLst>
            <pc:docMk/>
            <pc:sldMk cId="1994545402" sldId="330"/>
            <ac:spMk id="4" creationId="{F7B80922-C00F-CA09-4FB4-1CEC9BCE0D38}"/>
          </ac:spMkLst>
        </pc:spChg>
        <pc:spChg chg="mod">
          <ac:chgData name="Gaurav Vikash" userId="50b41a7eddfcac1d" providerId="LiveId" clId="{60BA22E0-7EA3-044F-8324-248542DA2714}" dt="2024-01-24T03:07:19.331" v="77" actId="1076"/>
          <ac:spMkLst>
            <pc:docMk/>
            <pc:sldMk cId="1994545402" sldId="330"/>
            <ac:spMk id="6" creationId="{C5329B05-F845-EA8F-03DB-EF368A51A3ED}"/>
          </ac:spMkLst>
        </pc:spChg>
        <pc:spChg chg="mod">
          <ac:chgData name="Gaurav Vikash" userId="50b41a7eddfcac1d" providerId="LiveId" clId="{60BA22E0-7EA3-044F-8324-248542DA2714}" dt="2024-01-24T03:07:19.331" v="77" actId="1076"/>
          <ac:spMkLst>
            <pc:docMk/>
            <pc:sldMk cId="1994545402" sldId="330"/>
            <ac:spMk id="7" creationId="{6BEE0681-446E-5A95-D110-8E10730A93C3}"/>
          </ac:spMkLst>
        </pc:spChg>
        <pc:graphicFrameChg chg="mod">
          <ac:chgData name="Gaurav Vikash" userId="50b41a7eddfcac1d" providerId="LiveId" clId="{60BA22E0-7EA3-044F-8324-248542DA2714}" dt="2024-01-24T03:07:19.331" v="77" actId="1076"/>
          <ac:graphicFrameMkLst>
            <pc:docMk/>
            <pc:sldMk cId="1994545402" sldId="330"/>
            <ac:graphicFrameMk id="5" creationId="{2484AFB2-632A-4EAB-5730-85760B79A87A}"/>
          </ac:graphicFrameMkLst>
        </pc:graphicFrameChg>
        <pc:graphicFrameChg chg="mod">
          <ac:chgData name="Gaurav Vikash" userId="50b41a7eddfcac1d" providerId="LiveId" clId="{60BA22E0-7EA3-044F-8324-248542DA2714}" dt="2024-01-24T03:07:19.331" v="77" actId="1076"/>
          <ac:graphicFrameMkLst>
            <pc:docMk/>
            <pc:sldMk cId="1994545402" sldId="330"/>
            <ac:graphicFrameMk id="10" creationId="{321F53B4-6D5D-4F59-D229-2058846131CA}"/>
          </ac:graphicFrameMkLst>
        </pc:graphicFrameChg>
        <pc:picChg chg="del">
          <ac:chgData name="Gaurav Vikash" userId="50b41a7eddfcac1d" providerId="LiveId" clId="{60BA22E0-7EA3-044F-8324-248542DA2714}" dt="2024-01-24T03:07:13.093" v="75" actId="478"/>
          <ac:picMkLst>
            <pc:docMk/>
            <pc:sldMk cId="1994545402" sldId="330"/>
            <ac:picMk id="8" creationId="{D811E408-7089-D393-862B-57D4B8E05BDE}"/>
          </ac:picMkLst>
        </pc:picChg>
        <pc:picChg chg="del">
          <ac:chgData name="Gaurav Vikash" userId="50b41a7eddfcac1d" providerId="LiveId" clId="{60BA22E0-7EA3-044F-8324-248542DA2714}" dt="2024-01-24T03:07:15.186" v="76" actId="478"/>
          <ac:picMkLst>
            <pc:docMk/>
            <pc:sldMk cId="1994545402" sldId="330"/>
            <ac:picMk id="9" creationId="{91F1712A-47FB-0BE5-3EEC-4489788DCBF2}"/>
          </ac:picMkLst>
        </pc:picChg>
      </pc:sldChg>
      <pc:sldChg chg="delSp mod">
        <pc:chgData name="Gaurav Vikash" userId="50b41a7eddfcac1d" providerId="LiveId" clId="{60BA22E0-7EA3-044F-8324-248542DA2714}" dt="2024-01-24T03:07:31.631" v="83" actId="478"/>
        <pc:sldMkLst>
          <pc:docMk/>
          <pc:sldMk cId="1902177057" sldId="331"/>
        </pc:sldMkLst>
        <pc:picChg chg="del">
          <ac:chgData name="Gaurav Vikash" userId="50b41a7eddfcac1d" providerId="LiveId" clId="{60BA22E0-7EA3-044F-8324-248542DA2714}" dt="2024-01-24T03:07:30.222" v="82" actId="478"/>
          <ac:picMkLst>
            <pc:docMk/>
            <pc:sldMk cId="1902177057" sldId="331"/>
            <ac:picMk id="6" creationId="{9E880055-AC2F-6481-D2E5-4CB2313E9213}"/>
          </ac:picMkLst>
        </pc:picChg>
        <pc:picChg chg="del">
          <ac:chgData name="Gaurav Vikash" userId="50b41a7eddfcac1d" providerId="LiveId" clId="{60BA22E0-7EA3-044F-8324-248542DA2714}" dt="2024-01-24T03:07:31.631" v="83" actId="478"/>
          <ac:picMkLst>
            <pc:docMk/>
            <pc:sldMk cId="1902177057" sldId="331"/>
            <ac:picMk id="7" creationId="{F21791FC-0667-46B1-D797-F20C4AF07AA5}"/>
          </ac:picMkLst>
        </pc:picChg>
      </pc:sldChg>
      <pc:sldChg chg="delSp mod">
        <pc:chgData name="Gaurav Vikash" userId="50b41a7eddfcac1d" providerId="LiveId" clId="{60BA22E0-7EA3-044F-8324-248542DA2714}" dt="2024-01-24T03:07:35.374" v="85" actId="478"/>
        <pc:sldMkLst>
          <pc:docMk/>
          <pc:sldMk cId="1627625138" sldId="332"/>
        </pc:sldMkLst>
        <pc:picChg chg="del">
          <ac:chgData name="Gaurav Vikash" userId="50b41a7eddfcac1d" providerId="LiveId" clId="{60BA22E0-7EA3-044F-8324-248542DA2714}" dt="2024-01-24T03:07:33.984" v="84" actId="478"/>
          <ac:picMkLst>
            <pc:docMk/>
            <pc:sldMk cId="1627625138" sldId="332"/>
            <ac:picMk id="8" creationId="{D811E408-7089-D393-862B-57D4B8E05BDE}"/>
          </ac:picMkLst>
        </pc:picChg>
        <pc:picChg chg="del">
          <ac:chgData name="Gaurav Vikash" userId="50b41a7eddfcac1d" providerId="LiveId" clId="{60BA22E0-7EA3-044F-8324-248542DA2714}" dt="2024-01-24T03:07:35.374" v="85" actId="478"/>
          <ac:picMkLst>
            <pc:docMk/>
            <pc:sldMk cId="1627625138" sldId="332"/>
            <ac:picMk id="9" creationId="{91F1712A-47FB-0BE5-3EEC-4489788DCBF2}"/>
          </ac:picMkLst>
        </pc:picChg>
      </pc:sldChg>
      <pc:sldChg chg="delSp mod">
        <pc:chgData name="Gaurav Vikash" userId="50b41a7eddfcac1d" providerId="LiveId" clId="{60BA22E0-7EA3-044F-8324-248542DA2714}" dt="2024-01-24T03:07:44.061" v="89" actId="478"/>
        <pc:sldMkLst>
          <pc:docMk/>
          <pc:sldMk cId="4177206547" sldId="334"/>
        </pc:sldMkLst>
        <pc:picChg chg="del">
          <ac:chgData name="Gaurav Vikash" userId="50b41a7eddfcac1d" providerId="LiveId" clId="{60BA22E0-7EA3-044F-8324-248542DA2714}" dt="2024-01-24T03:07:42.686" v="88" actId="478"/>
          <ac:picMkLst>
            <pc:docMk/>
            <pc:sldMk cId="4177206547" sldId="334"/>
            <ac:picMk id="96" creationId="{00000000-0000-0000-0000-000000000000}"/>
          </ac:picMkLst>
        </pc:picChg>
        <pc:picChg chg="del">
          <ac:chgData name="Gaurav Vikash" userId="50b41a7eddfcac1d" providerId="LiveId" clId="{60BA22E0-7EA3-044F-8324-248542DA2714}" dt="2024-01-24T03:07:44.061" v="89" actId="478"/>
          <ac:picMkLst>
            <pc:docMk/>
            <pc:sldMk cId="4177206547" sldId="334"/>
            <ac:picMk id="97" creationId="{00000000-0000-0000-0000-000000000000}"/>
          </ac:picMkLst>
        </pc:picChg>
      </pc:sldChg>
      <pc:sldChg chg="delSp modSp mod">
        <pc:chgData name="Gaurav Vikash" userId="50b41a7eddfcac1d" providerId="LiveId" clId="{60BA22E0-7EA3-044F-8324-248542DA2714}" dt="2024-01-24T03:07:52.543" v="92" actId="1076"/>
        <pc:sldMkLst>
          <pc:docMk/>
          <pc:sldMk cId="3090490199" sldId="335"/>
        </pc:sldMkLst>
        <pc:spChg chg="mod">
          <ac:chgData name="Gaurav Vikash" userId="50b41a7eddfcac1d" providerId="LiveId" clId="{60BA22E0-7EA3-044F-8324-248542DA2714}" dt="2024-01-24T03:07:52.543" v="92" actId="1076"/>
          <ac:spMkLst>
            <pc:docMk/>
            <pc:sldMk cId="3090490199" sldId="335"/>
            <ac:spMk id="99" creationId="{00000000-0000-0000-0000-000000000000}"/>
          </ac:spMkLst>
        </pc:spChg>
        <pc:picChg chg="mod">
          <ac:chgData name="Gaurav Vikash" userId="50b41a7eddfcac1d" providerId="LiveId" clId="{60BA22E0-7EA3-044F-8324-248542DA2714}" dt="2024-01-24T03:07:52.543" v="92" actId="1076"/>
          <ac:picMkLst>
            <pc:docMk/>
            <pc:sldMk cId="3090490199" sldId="335"/>
            <ac:picMk id="2" creationId="{530544E3-DDD0-3BC6-5997-95C960B528F2}"/>
          </ac:picMkLst>
        </pc:picChg>
        <pc:picChg chg="del">
          <ac:chgData name="Gaurav Vikash" userId="50b41a7eddfcac1d" providerId="LiveId" clId="{60BA22E0-7EA3-044F-8324-248542DA2714}" dt="2024-01-24T03:07:46.357" v="90" actId="478"/>
          <ac:picMkLst>
            <pc:docMk/>
            <pc:sldMk cId="3090490199" sldId="335"/>
            <ac:picMk id="96" creationId="{00000000-0000-0000-0000-000000000000}"/>
          </ac:picMkLst>
        </pc:picChg>
        <pc:picChg chg="del">
          <ac:chgData name="Gaurav Vikash" userId="50b41a7eddfcac1d" providerId="LiveId" clId="{60BA22E0-7EA3-044F-8324-248542DA2714}" dt="2024-01-24T03:07:48.152" v="91" actId="478"/>
          <ac:picMkLst>
            <pc:docMk/>
            <pc:sldMk cId="3090490199" sldId="335"/>
            <ac:picMk id="97" creationId="{00000000-0000-0000-0000-000000000000}"/>
          </ac:picMkLst>
        </pc:picChg>
      </pc:sldChg>
      <pc:sldChg chg="delSp mod">
        <pc:chgData name="Gaurav Vikash" userId="50b41a7eddfcac1d" providerId="LiveId" clId="{60BA22E0-7EA3-044F-8324-248542DA2714}" dt="2024-01-24T03:07:40.292" v="87" actId="478"/>
        <pc:sldMkLst>
          <pc:docMk/>
          <pc:sldMk cId="2773334510" sldId="337"/>
        </pc:sldMkLst>
        <pc:picChg chg="del">
          <ac:chgData name="Gaurav Vikash" userId="50b41a7eddfcac1d" providerId="LiveId" clId="{60BA22E0-7EA3-044F-8324-248542DA2714}" dt="2024-01-24T03:07:38.755" v="86" actId="478"/>
          <ac:picMkLst>
            <pc:docMk/>
            <pc:sldMk cId="2773334510" sldId="337"/>
            <ac:picMk id="6" creationId="{9E880055-AC2F-6481-D2E5-4CB2313E9213}"/>
          </ac:picMkLst>
        </pc:picChg>
        <pc:picChg chg="del">
          <ac:chgData name="Gaurav Vikash" userId="50b41a7eddfcac1d" providerId="LiveId" clId="{60BA22E0-7EA3-044F-8324-248542DA2714}" dt="2024-01-24T03:07:40.292" v="87" actId="478"/>
          <ac:picMkLst>
            <pc:docMk/>
            <pc:sldMk cId="2773334510" sldId="337"/>
            <ac:picMk id="7" creationId="{F21791FC-0667-46B1-D797-F20C4AF07AA5}"/>
          </ac:picMkLst>
        </pc:picChg>
      </pc:sldChg>
      <pc:sldChg chg="delSp modSp mod">
        <pc:chgData name="Gaurav Vikash" userId="50b41a7eddfcac1d" providerId="LiveId" clId="{60BA22E0-7EA3-044F-8324-248542DA2714}" dt="2024-01-24T03:07:59.740" v="95" actId="1076"/>
        <pc:sldMkLst>
          <pc:docMk/>
          <pc:sldMk cId="3106258094" sldId="338"/>
        </pc:sldMkLst>
        <pc:spChg chg="mod">
          <ac:chgData name="Gaurav Vikash" userId="50b41a7eddfcac1d" providerId="LiveId" clId="{60BA22E0-7EA3-044F-8324-248542DA2714}" dt="2024-01-24T03:07:59.740" v="95" actId="1076"/>
          <ac:spMkLst>
            <pc:docMk/>
            <pc:sldMk cId="3106258094" sldId="338"/>
            <ac:spMk id="99" creationId="{00000000-0000-0000-0000-000000000000}"/>
          </ac:spMkLst>
        </pc:spChg>
        <pc:graphicFrameChg chg="mod">
          <ac:chgData name="Gaurav Vikash" userId="50b41a7eddfcac1d" providerId="LiveId" clId="{60BA22E0-7EA3-044F-8324-248542DA2714}" dt="2024-01-24T03:07:59.740" v="95" actId="1076"/>
          <ac:graphicFrameMkLst>
            <pc:docMk/>
            <pc:sldMk cId="3106258094" sldId="338"/>
            <ac:graphicFrameMk id="2" creationId="{7CFC6076-B2F2-1930-16D6-30836A981384}"/>
          </ac:graphicFrameMkLst>
        </pc:graphicFrameChg>
        <pc:graphicFrameChg chg="mod">
          <ac:chgData name="Gaurav Vikash" userId="50b41a7eddfcac1d" providerId="LiveId" clId="{60BA22E0-7EA3-044F-8324-248542DA2714}" dt="2024-01-24T03:07:59.740" v="95" actId="1076"/>
          <ac:graphicFrameMkLst>
            <pc:docMk/>
            <pc:sldMk cId="3106258094" sldId="338"/>
            <ac:graphicFrameMk id="4" creationId="{055214B4-DDE7-B5BA-A416-9323398A4929}"/>
          </ac:graphicFrameMkLst>
        </pc:graphicFrameChg>
        <pc:picChg chg="del">
          <ac:chgData name="Gaurav Vikash" userId="50b41a7eddfcac1d" providerId="LiveId" clId="{60BA22E0-7EA3-044F-8324-248542DA2714}" dt="2024-01-24T03:07:54.989" v="93" actId="478"/>
          <ac:picMkLst>
            <pc:docMk/>
            <pc:sldMk cId="3106258094" sldId="338"/>
            <ac:picMk id="96" creationId="{00000000-0000-0000-0000-000000000000}"/>
          </ac:picMkLst>
        </pc:picChg>
        <pc:picChg chg="del">
          <ac:chgData name="Gaurav Vikash" userId="50b41a7eddfcac1d" providerId="LiveId" clId="{60BA22E0-7EA3-044F-8324-248542DA2714}" dt="2024-01-24T03:07:56.585" v="94" actId="478"/>
          <ac:picMkLst>
            <pc:docMk/>
            <pc:sldMk cId="3106258094" sldId="338"/>
            <ac:picMk id="97" creationId="{00000000-0000-0000-0000-000000000000}"/>
          </ac:picMkLst>
        </pc:picChg>
      </pc:sldChg>
      <pc:sldChg chg="modSp add mod">
        <pc:chgData name="Gaurav Vikash" userId="50b41a7eddfcac1d" providerId="LiveId" clId="{60BA22E0-7EA3-044F-8324-248542DA2714}" dt="2024-01-24T03:03:47.881" v="9" actId="1076"/>
        <pc:sldMkLst>
          <pc:docMk/>
          <pc:sldMk cId="2400443695" sldId="350"/>
        </pc:sldMkLst>
        <pc:spChg chg="mod">
          <ac:chgData name="Gaurav Vikash" userId="50b41a7eddfcac1d" providerId="LiveId" clId="{60BA22E0-7EA3-044F-8324-248542DA2714}" dt="2024-01-24T03:03:42.544" v="8" actId="255"/>
          <ac:spMkLst>
            <pc:docMk/>
            <pc:sldMk cId="2400443695" sldId="350"/>
            <ac:spMk id="2" creationId="{808D0E84-03B9-4139-330E-6DFDE45F015A}"/>
          </ac:spMkLst>
        </pc:spChg>
        <pc:spChg chg="mod">
          <ac:chgData name="Gaurav Vikash" userId="50b41a7eddfcac1d" providerId="LiveId" clId="{60BA22E0-7EA3-044F-8324-248542DA2714}" dt="2024-01-24T03:03:47.881" v="9" actId="1076"/>
          <ac:spMkLst>
            <pc:docMk/>
            <pc:sldMk cId="2400443695" sldId="350"/>
            <ac:spMk id="3" creationId="{0229EC1E-9FE0-4C8D-834F-A7498EA23E43}"/>
          </ac:spMkLst>
        </pc:spChg>
      </pc:sldChg>
      <pc:sldMasterChg chg="addSp modSp delSldLayout">
        <pc:chgData name="Gaurav Vikash" userId="50b41a7eddfcac1d" providerId="LiveId" clId="{60BA22E0-7EA3-044F-8324-248542DA2714}" dt="2024-01-24T03:08:35.938" v="107" actId="2696"/>
        <pc:sldMasterMkLst>
          <pc:docMk/>
          <pc:sldMasterMk cId="0" sldId="2147483648"/>
        </pc:sldMasterMkLst>
        <pc:picChg chg="add mod">
          <ac:chgData name="Gaurav Vikash" userId="50b41a7eddfcac1d" providerId="LiveId" clId="{60BA22E0-7EA3-044F-8324-248542DA2714}" dt="2024-01-24T03:04:16.021" v="13"/>
          <ac:picMkLst>
            <pc:docMk/>
            <pc:sldMasterMk cId="0" sldId="2147483648"/>
            <ac:picMk id="2" creationId="{8D367C6A-A670-D401-2E59-F9C87E53B1DB}"/>
          </ac:picMkLst>
        </pc:picChg>
        <pc:sldLayoutChg chg="del">
          <pc:chgData name="Gaurav Vikash" userId="50b41a7eddfcac1d" providerId="LiveId" clId="{60BA22E0-7EA3-044F-8324-248542DA2714}" dt="2024-01-24T03:08:35.938" v="107" actId="2696"/>
          <pc:sldLayoutMkLst>
            <pc:docMk/>
            <pc:sldMasterMk cId="0" sldId="2147483648"/>
            <pc:sldLayoutMk cId="0" sldId="2147483649"/>
          </pc:sldLayoutMkLst>
        </pc:sldLayoutChg>
      </pc:sldMasterChg>
    </pc:docChg>
  </pc:docChgLst>
  <pc:docChgLst>
    <pc:chgData name="Gaurav Vikash" userId="50b41a7eddfcac1d" providerId="LiveId" clId="{64BE1073-A9BB-5448-A3AB-220DC91AE2DC}"/>
    <pc:docChg chg="custSel addSld delSld modSld">
      <pc:chgData name="Gaurav Vikash" userId="50b41a7eddfcac1d" providerId="LiveId" clId="{64BE1073-A9BB-5448-A3AB-220DC91AE2DC}" dt="2024-03-27T03:47:25.704" v="62" actId="1076"/>
      <pc:docMkLst>
        <pc:docMk/>
      </pc:docMkLst>
      <pc:sldChg chg="delSp add del setBg delDesignElem">
        <pc:chgData name="Gaurav Vikash" userId="50b41a7eddfcac1d" providerId="LiveId" clId="{64BE1073-A9BB-5448-A3AB-220DC91AE2DC}" dt="2024-03-27T03:41:12.036" v="57"/>
        <pc:sldMkLst>
          <pc:docMk/>
          <pc:sldMk cId="0" sldId="257"/>
        </pc:sldMkLst>
        <pc:spChg chg="del">
          <ac:chgData name="Gaurav Vikash" userId="50b41a7eddfcac1d" providerId="LiveId" clId="{64BE1073-A9BB-5448-A3AB-220DC91AE2DC}" dt="2024-03-27T03:41:12.036" v="57"/>
          <ac:spMkLst>
            <pc:docMk/>
            <pc:sldMk cId="0" sldId="257"/>
            <ac:spMk id="17415" creationId="{C1DD1A8A-57D5-4A81-AD04-532B043C5611}"/>
          </ac:spMkLst>
        </pc:spChg>
        <pc:spChg chg="del">
          <ac:chgData name="Gaurav Vikash" userId="50b41a7eddfcac1d" providerId="LiveId" clId="{64BE1073-A9BB-5448-A3AB-220DC91AE2DC}" dt="2024-03-27T03:41:12.036" v="57"/>
          <ac:spMkLst>
            <pc:docMk/>
            <pc:sldMk cId="0" sldId="257"/>
            <ac:spMk id="17417" creationId="{007891EC-4501-44ED-A8C8-B11B6DB767AB}"/>
          </ac:spMkLst>
        </pc:spChg>
      </pc:sldChg>
      <pc:sldChg chg="addSp delSp modSp add del mod">
        <pc:chgData name="Gaurav Vikash" userId="50b41a7eddfcac1d" providerId="LiveId" clId="{64BE1073-A9BB-5448-A3AB-220DC91AE2DC}" dt="2024-03-27T03:47:25.704" v="62" actId="1076"/>
        <pc:sldMkLst>
          <pc:docMk/>
          <pc:sldMk cId="2240429957" sldId="259"/>
        </pc:sldMkLst>
        <pc:picChg chg="del">
          <ac:chgData name="Gaurav Vikash" userId="50b41a7eddfcac1d" providerId="LiveId" clId="{64BE1073-A9BB-5448-A3AB-220DC91AE2DC}" dt="2024-03-27T03:47:18.097" v="58" actId="478"/>
          <ac:picMkLst>
            <pc:docMk/>
            <pc:sldMk cId="2240429957" sldId="259"/>
            <ac:picMk id="2" creationId="{77D1B1D8-BE32-F579-8D50-03019BD2F600}"/>
          </ac:picMkLst>
        </pc:picChg>
        <pc:picChg chg="add mod">
          <ac:chgData name="Gaurav Vikash" userId="50b41a7eddfcac1d" providerId="LiveId" clId="{64BE1073-A9BB-5448-A3AB-220DC91AE2DC}" dt="2024-03-27T03:47:25.704" v="62" actId="1076"/>
          <ac:picMkLst>
            <pc:docMk/>
            <pc:sldMk cId="2240429957" sldId="259"/>
            <ac:picMk id="3" creationId="{D6802558-A636-4A65-C857-38C600701B8A}"/>
          </ac:picMkLst>
        </pc:picChg>
      </pc:sldChg>
      <pc:sldChg chg="del">
        <pc:chgData name="Gaurav Vikash" userId="50b41a7eddfcac1d" providerId="LiveId" clId="{64BE1073-A9BB-5448-A3AB-220DC91AE2DC}" dt="2024-03-27T03:40:53.106" v="5" actId="2696"/>
        <pc:sldMkLst>
          <pc:docMk/>
          <pc:sldMk cId="3027912320" sldId="267"/>
        </pc:sldMkLst>
      </pc:sldChg>
      <pc:sldChg chg="del">
        <pc:chgData name="Gaurav Vikash" userId="50b41a7eddfcac1d" providerId="LiveId" clId="{64BE1073-A9BB-5448-A3AB-220DC91AE2DC}" dt="2024-03-27T03:40:53.110" v="6" actId="2696"/>
        <pc:sldMkLst>
          <pc:docMk/>
          <pc:sldMk cId="2449365653" sldId="268"/>
        </pc:sldMkLst>
      </pc:sldChg>
      <pc:sldChg chg="del">
        <pc:chgData name="Gaurav Vikash" userId="50b41a7eddfcac1d" providerId="LiveId" clId="{64BE1073-A9BB-5448-A3AB-220DC91AE2DC}" dt="2024-03-27T03:40:53.145" v="10" actId="2696"/>
        <pc:sldMkLst>
          <pc:docMk/>
          <pc:sldMk cId="3082223831" sldId="270"/>
        </pc:sldMkLst>
      </pc:sldChg>
      <pc:sldChg chg="del">
        <pc:chgData name="Gaurav Vikash" userId="50b41a7eddfcac1d" providerId="LiveId" clId="{64BE1073-A9BB-5448-A3AB-220DC91AE2DC}" dt="2024-03-27T03:40:53.175" v="15" actId="2696"/>
        <pc:sldMkLst>
          <pc:docMk/>
          <pc:sldMk cId="4259362303" sldId="294"/>
        </pc:sldMkLst>
      </pc:sldChg>
      <pc:sldChg chg="del">
        <pc:chgData name="Gaurav Vikash" userId="50b41a7eddfcac1d" providerId="LiveId" clId="{64BE1073-A9BB-5448-A3AB-220DC91AE2DC}" dt="2024-03-27T03:40:53.212" v="17" actId="2696"/>
        <pc:sldMkLst>
          <pc:docMk/>
          <pc:sldMk cId="3748471399" sldId="296"/>
        </pc:sldMkLst>
      </pc:sldChg>
      <pc:sldChg chg="del">
        <pc:chgData name="Gaurav Vikash" userId="50b41a7eddfcac1d" providerId="LiveId" clId="{64BE1073-A9BB-5448-A3AB-220DC91AE2DC}" dt="2024-03-27T03:40:53.328" v="24" actId="2696"/>
        <pc:sldMkLst>
          <pc:docMk/>
          <pc:sldMk cId="1074921294" sldId="297"/>
        </pc:sldMkLst>
      </pc:sldChg>
      <pc:sldChg chg="delSp add setBg delDesignElem">
        <pc:chgData name="Gaurav Vikash" userId="50b41a7eddfcac1d" providerId="LiveId" clId="{64BE1073-A9BB-5448-A3AB-220DC91AE2DC}" dt="2024-03-27T03:41:12.036" v="57"/>
        <pc:sldMkLst>
          <pc:docMk/>
          <pc:sldMk cId="2856687565" sldId="297"/>
        </pc:sldMkLst>
        <pc:spChg chg="del">
          <ac:chgData name="Gaurav Vikash" userId="50b41a7eddfcac1d" providerId="LiveId" clId="{64BE1073-A9BB-5448-A3AB-220DC91AE2DC}" dt="2024-03-27T03:41:12.036" v="57"/>
          <ac:spMkLst>
            <pc:docMk/>
            <pc:sldMk cId="2856687565" sldId="297"/>
            <ac:spMk id="1035" creationId="{71B2258F-86CA-4D4D-8270-BC05FCDEBFB3}"/>
          </ac:spMkLst>
        </pc:spChg>
      </pc:sldChg>
      <pc:sldChg chg="del">
        <pc:chgData name="Gaurav Vikash" userId="50b41a7eddfcac1d" providerId="LiveId" clId="{64BE1073-A9BB-5448-A3AB-220DC91AE2DC}" dt="2024-03-27T03:40:53.397" v="35" actId="2696"/>
        <pc:sldMkLst>
          <pc:docMk/>
          <pc:sldMk cId="914953173" sldId="298"/>
        </pc:sldMkLst>
      </pc:sldChg>
      <pc:sldChg chg="add">
        <pc:chgData name="Gaurav Vikash" userId="50b41a7eddfcac1d" providerId="LiveId" clId="{64BE1073-A9BB-5448-A3AB-220DC91AE2DC}" dt="2024-03-27T03:41:12.036" v="57"/>
        <pc:sldMkLst>
          <pc:docMk/>
          <pc:sldMk cId="3617305613" sldId="299"/>
        </pc:sldMkLst>
      </pc:sldChg>
      <pc:sldChg chg="del">
        <pc:chgData name="Gaurav Vikash" userId="50b41a7eddfcac1d" providerId="LiveId" clId="{64BE1073-A9BB-5448-A3AB-220DC91AE2DC}" dt="2024-03-27T03:40:53.400" v="36" actId="2696"/>
        <pc:sldMkLst>
          <pc:docMk/>
          <pc:sldMk cId="3883500923" sldId="299"/>
        </pc:sldMkLst>
      </pc:sldChg>
      <pc:sldChg chg="add">
        <pc:chgData name="Gaurav Vikash" userId="50b41a7eddfcac1d" providerId="LiveId" clId="{64BE1073-A9BB-5448-A3AB-220DC91AE2DC}" dt="2024-03-27T03:41:12.036" v="57"/>
        <pc:sldMkLst>
          <pc:docMk/>
          <pc:sldMk cId="703441278" sldId="300"/>
        </pc:sldMkLst>
      </pc:sldChg>
      <pc:sldChg chg="del">
        <pc:chgData name="Gaurav Vikash" userId="50b41a7eddfcac1d" providerId="LiveId" clId="{64BE1073-A9BB-5448-A3AB-220DC91AE2DC}" dt="2024-03-27T03:40:53.440" v="38" actId="2696"/>
        <pc:sldMkLst>
          <pc:docMk/>
          <pc:sldMk cId="2642694220" sldId="300"/>
        </pc:sldMkLst>
      </pc:sldChg>
      <pc:sldChg chg="add">
        <pc:chgData name="Gaurav Vikash" userId="50b41a7eddfcac1d" providerId="LiveId" clId="{64BE1073-A9BB-5448-A3AB-220DC91AE2DC}" dt="2024-03-27T03:41:12.036" v="57"/>
        <pc:sldMkLst>
          <pc:docMk/>
          <pc:sldMk cId="86284922" sldId="301"/>
        </pc:sldMkLst>
      </pc:sldChg>
      <pc:sldChg chg="del">
        <pc:chgData name="Gaurav Vikash" userId="50b41a7eddfcac1d" providerId="LiveId" clId="{64BE1073-A9BB-5448-A3AB-220DC91AE2DC}" dt="2024-03-27T03:40:53.331" v="25" actId="2696"/>
        <pc:sldMkLst>
          <pc:docMk/>
          <pc:sldMk cId="2372578811" sldId="301"/>
        </pc:sldMkLst>
      </pc:sldChg>
      <pc:sldChg chg="delSp add setBg delDesignElem">
        <pc:chgData name="Gaurav Vikash" userId="50b41a7eddfcac1d" providerId="LiveId" clId="{64BE1073-A9BB-5448-A3AB-220DC91AE2DC}" dt="2024-03-27T03:41:12.036" v="57"/>
        <pc:sldMkLst>
          <pc:docMk/>
          <pc:sldMk cId="2637486802" sldId="302"/>
        </pc:sldMkLst>
        <pc:spChg chg="del">
          <ac:chgData name="Gaurav Vikash" userId="50b41a7eddfcac1d" providerId="LiveId" clId="{64BE1073-A9BB-5448-A3AB-220DC91AE2DC}" dt="2024-03-27T03:41:12.036" v="57"/>
          <ac:spMkLst>
            <pc:docMk/>
            <pc:sldMk cId="2637486802" sldId="302"/>
            <ac:spMk id="13" creationId="{42A4FC2C-047E-45A5-965D-8E1E3BF09BC6}"/>
          </ac:spMkLst>
        </pc:spChg>
      </pc:sldChg>
      <pc:sldChg chg="del">
        <pc:chgData name="Gaurav Vikash" userId="50b41a7eddfcac1d" providerId="LiveId" clId="{64BE1073-A9BB-5448-A3AB-220DC91AE2DC}" dt="2024-03-27T03:40:53.289" v="22" actId="2696"/>
        <pc:sldMkLst>
          <pc:docMk/>
          <pc:sldMk cId="982381181" sldId="304"/>
        </pc:sldMkLst>
      </pc:sldChg>
      <pc:sldChg chg="del">
        <pc:chgData name="Gaurav Vikash" userId="50b41a7eddfcac1d" providerId="LiveId" clId="{64BE1073-A9BB-5448-A3AB-220DC91AE2DC}" dt="2024-03-27T03:40:53.459" v="39" actId="2696"/>
        <pc:sldMkLst>
          <pc:docMk/>
          <pc:sldMk cId="1795206502" sldId="305"/>
        </pc:sldMkLst>
      </pc:sldChg>
      <pc:sldChg chg="add">
        <pc:chgData name="Gaurav Vikash" userId="50b41a7eddfcac1d" providerId="LiveId" clId="{64BE1073-A9BB-5448-A3AB-220DC91AE2DC}" dt="2024-03-27T03:41:12.036" v="57"/>
        <pc:sldMkLst>
          <pc:docMk/>
          <pc:sldMk cId="1560666839" sldId="306"/>
        </pc:sldMkLst>
      </pc:sldChg>
      <pc:sldChg chg="delSp add setBg delDesignElem">
        <pc:chgData name="Gaurav Vikash" userId="50b41a7eddfcac1d" providerId="LiveId" clId="{64BE1073-A9BB-5448-A3AB-220DC91AE2DC}" dt="2024-03-27T03:41:12.036" v="57"/>
        <pc:sldMkLst>
          <pc:docMk/>
          <pc:sldMk cId="2505566029" sldId="307"/>
        </pc:sldMkLst>
        <pc:spChg chg="del">
          <ac:chgData name="Gaurav Vikash" userId="50b41a7eddfcac1d" providerId="LiveId" clId="{64BE1073-A9BB-5448-A3AB-220DC91AE2DC}" dt="2024-03-27T03:41:12.036" v="57"/>
          <ac:spMkLst>
            <pc:docMk/>
            <pc:sldMk cId="2505566029" sldId="307"/>
            <ac:spMk id="5127" creationId="{71B2258F-86CA-4D4D-8270-BC05FCDEBFB3}"/>
          </ac:spMkLst>
        </pc:spChg>
      </pc:sldChg>
      <pc:sldChg chg="add">
        <pc:chgData name="Gaurav Vikash" userId="50b41a7eddfcac1d" providerId="LiveId" clId="{64BE1073-A9BB-5448-A3AB-220DC91AE2DC}" dt="2024-03-27T03:41:12.036" v="57"/>
        <pc:sldMkLst>
          <pc:docMk/>
          <pc:sldMk cId="811671002" sldId="309"/>
        </pc:sldMkLst>
      </pc:sldChg>
      <pc:sldChg chg="add">
        <pc:chgData name="Gaurav Vikash" userId="50b41a7eddfcac1d" providerId="LiveId" clId="{64BE1073-A9BB-5448-A3AB-220DC91AE2DC}" dt="2024-03-27T03:41:12.036" v="57"/>
        <pc:sldMkLst>
          <pc:docMk/>
          <pc:sldMk cId="1872626974" sldId="310"/>
        </pc:sldMkLst>
      </pc:sldChg>
      <pc:sldChg chg="add">
        <pc:chgData name="Gaurav Vikash" userId="50b41a7eddfcac1d" providerId="LiveId" clId="{64BE1073-A9BB-5448-A3AB-220DC91AE2DC}" dt="2024-03-27T03:41:12.036" v="57"/>
        <pc:sldMkLst>
          <pc:docMk/>
          <pc:sldMk cId="915359501" sldId="311"/>
        </pc:sldMkLst>
      </pc:sldChg>
      <pc:sldChg chg="add">
        <pc:chgData name="Gaurav Vikash" userId="50b41a7eddfcac1d" providerId="LiveId" clId="{64BE1073-A9BB-5448-A3AB-220DC91AE2DC}" dt="2024-03-27T03:41:12.036" v="57"/>
        <pc:sldMkLst>
          <pc:docMk/>
          <pc:sldMk cId="695841054" sldId="312"/>
        </pc:sldMkLst>
      </pc:sldChg>
      <pc:sldChg chg="del">
        <pc:chgData name="Gaurav Vikash" userId="50b41a7eddfcac1d" providerId="LiveId" clId="{64BE1073-A9BB-5448-A3AB-220DC91AE2DC}" dt="2024-03-27T03:40:53.219" v="18" actId="2696"/>
        <pc:sldMkLst>
          <pc:docMk/>
          <pc:sldMk cId="461029516" sldId="313"/>
        </pc:sldMkLst>
      </pc:sldChg>
      <pc:sldChg chg="add">
        <pc:chgData name="Gaurav Vikash" userId="50b41a7eddfcac1d" providerId="LiveId" clId="{64BE1073-A9BB-5448-A3AB-220DC91AE2DC}" dt="2024-03-27T03:41:12.036" v="57"/>
        <pc:sldMkLst>
          <pc:docMk/>
          <pc:sldMk cId="960496917" sldId="313"/>
        </pc:sldMkLst>
      </pc:sldChg>
      <pc:sldChg chg="add">
        <pc:chgData name="Gaurav Vikash" userId="50b41a7eddfcac1d" providerId="LiveId" clId="{64BE1073-A9BB-5448-A3AB-220DC91AE2DC}" dt="2024-03-27T03:41:12.036" v="57"/>
        <pc:sldMkLst>
          <pc:docMk/>
          <pc:sldMk cId="650160718" sldId="314"/>
        </pc:sldMkLst>
      </pc:sldChg>
      <pc:sldChg chg="del">
        <pc:chgData name="Gaurav Vikash" userId="50b41a7eddfcac1d" providerId="LiveId" clId="{64BE1073-A9BB-5448-A3AB-220DC91AE2DC}" dt="2024-03-27T03:40:53.257" v="20" actId="2696"/>
        <pc:sldMkLst>
          <pc:docMk/>
          <pc:sldMk cId="1855192889" sldId="315"/>
        </pc:sldMkLst>
      </pc:sldChg>
      <pc:sldChg chg="delSp add setBg delDesignElem">
        <pc:chgData name="Gaurav Vikash" userId="50b41a7eddfcac1d" providerId="LiveId" clId="{64BE1073-A9BB-5448-A3AB-220DC91AE2DC}" dt="2024-03-27T03:41:12.036" v="57"/>
        <pc:sldMkLst>
          <pc:docMk/>
          <pc:sldMk cId="1030619192" sldId="317"/>
        </pc:sldMkLst>
        <pc:spChg chg="del">
          <ac:chgData name="Gaurav Vikash" userId="50b41a7eddfcac1d" providerId="LiveId" clId="{64BE1073-A9BB-5448-A3AB-220DC91AE2DC}" dt="2024-03-27T03:41:12.036" v="57"/>
          <ac:spMkLst>
            <pc:docMk/>
            <pc:sldMk cId="1030619192" sldId="317"/>
            <ac:spMk id="4103" creationId="{112839B5-6527-4FE1-B5CA-71D5FFC47C0E}"/>
          </ac:spMkLst>
        </pc:spChg>
        <pc:spChg chg="del">
          <ac:chgData name="Gaurav Vikash" userId="50b41a7eddfcac1d" providerId="LiveId" clId="{64BE1073-A9BB-5448-A3AB-220DC91AE2DC}" dt="2024-03-27T03:41:12.036" v="57"/>
          <ac:spMkLst>
            <pc:docMk/>
            <pc:sldMk cId="1030619192" sldId="317"/>
            <ac:spMk id="4105" creationId="{089B37F3-721E-4809-A50E-9EE306404ED8}"/>
          </ac:spMkLst>
        </pc:spChg>
        <pc:spChg chg="del">
          <ac:chgData name="Gaurav Vikash" userId="50b41a7eddfcac1d" providerId="LiveId" clId="{64BE1073-A9BB-5448-A3AB-220DC91AE2DC}" dt="2024-03-27T03:41:12.036" v="57"/>
          <ac:spMkLst>
            <pc:docMk/>
            <pc:sldMk cId="1030619192" sldId="317"/>
            <ac:spMk id="4107" creationId="{BE12D8E2-6088-4997-A8C6-1794DA9E1D48}"/>
          </ac:spMkLst>
        </pc:spChg>
        <pc:spChg chg="del">
          <ac:chgData name="Gaurav Vikash" userId="50b41a7eddfcac1d" providerId="LiveId" clId="{64BE1073-A9BB-5448-A3AB-220DC91AE2DC}" dt="2024-03-27T03:41:12.036" v="57"/>
          <ac:spMkLst>
            <pc:docMk/>
            <pc:sldMk cId="1030619192" sldId="317"/>
            <ac:spMk id="4109" creationId="{FAF10F47-1605-47C5-AE58-9062909ADA42}"/>
          </ac:spMkLst>
        </pc:spChg>
      </pc:sldChg>
      <pc:sldChg chg="del">
        <pc:chgData name="Gaurav Vikash" userId="50b41a7eddfcac1d" providerId="LiveId" clId="{64BE1073-A9BB-5448-A3AB-220DC91AE2DC}" dt="2024-03-27T03:40:53.075" v="3" actId="2696"/>
        <pc:sldMkLst>
          <pc:docMk/>
          <pc:sldMk cId="2513898469" sldId="317"/>
        </pc:sldMkLst>
      </pc:sldChg>
      <pc:sldChg chg="delSp add setBg delDesignElem">
        <pc:chgData name="Gaurav Vikash" userId="50b41a7eddfcac1d" providerId="LiveId" clId="{64BE1073-A9BB-5448-A3AB-220DC91AE2DC}" dt="2024-03-27T03:41:12.036" v="57"/>
        <pc:sldMkLst>
          <pc:docMk/>
          <pc:sldMk cId="815134448" sldId="318"/>
        </pc:sldMkLst>
        <pc:spChg chg="del">
          <ac:chgData name="Gaurav Vikash" userId="50b41a7eddfcac1d" providerId="LiveId" clId="{64BE1073-A9BB-5448-A3AB-220DC91AE2DC}" dt="2024-03-27T03:41:12.036" v="57"/>
          <ac:spMkLst>
            <pc:docMk/>
            <pc:sldMk cId="815134448" sldId="318"/>
            <ac:spMk id="21521" creationId="{E1750109-3B91-4506-B997-0CD8E35A1488}"/>
          </ac:spMkLst>
        </pc:spChg>
        <pc:spChg chg="del">
          <ac:chgData name="Gaurav Vikash" userId="50b41a7eddfcac1d" providerId="LiveId" clId="{64BE1073-A9BB-5448-A3AB-220DC91AE2DC}" dt="2024-03-27T03:41:12.036" v="57"/>
          <ac:spMkLst>
            <pc:docMk/>
            <pc:sldMk cId="815134448" sldId="318"/>
            <ac:spMk id="21523" creationId="{E72D8D1B-59F6-4FF3-8547-9BBB6129F2FA}"/>
          </ac:spMkLst>
        </pc:spChg>
        <pc:spChg chg="del">
          <ac:chgData name="Gaurav Vikash" userId="50b41a7eddfcac1d" providerId="LiveId" clId="{64BE1073-A9BB-5448-A3AB-220DC91AE2DC}" dt="2024-03-27T03:41:12.036" v="57"/>
          <ac:spMkLst>
            <pc:docMk/>
            <pc:sldMk cId="815134448" sldId="318"/>
            <ac:spMk id="21525" creationId="{14044C96-7CFD-44DB-A579-D77B0D37C681}"/>
          </ac:spMkLst>
        </pc:spChg>
        <pc:spChg chg="del">
          <ac:chgData name="Gaurav Vikash" userId="50b41a7eddfcac1d" providerId="LiveId" clId="{64BE1073-A9BB-5448-A3AB-220DC91AE2DC}" dt="2024-03-27T03:41:12.036" v="57"/>
          <ac:spMkLst>
            <pc:docMk/>
            <pc:sldMk cId="815134448" sldId="318"/>
            <ac:spMk id="21527" creationId="{8FC8C21F-9484-4A71-ABFA-6C10682FAC3E}"/>
          </ac:spMkLst>
        </pc:spChg>
        <pc:spChg chg="del">
          <ac:chgData name="Gaurav Vikash" userId="50b41a7eddfcac1d" providerId="LiveId" clId="{64BE1073-A9BB-5448-A3AB-220DC91AE2DC}" dt="2024-03-27T03:41:12.036" v="57"/>
          <ac:spMkLst>
            <pc:docMk/>
            <pc:sldMk cId="815134448" sldId="318"/>
            <ac:spMk id="21529" creationId="{2C444748-5A8D-4B53-89FE-42B455DFA2D1}"/>
          </ac:spMkLst>
        </pc:spChg>
        <pc:spChg chg="del">
          <ac:chgData name="Gaurav Vikash" userId="50b41a7eddfcac1d" providerId="LiveId" clId="{64BE1073-A9BB-5448-A3AB-220DC91AE2DC}" dt="2024-03-27T03:41:12.036" v="57"/>
          <ac:spMkLst>
            <pc:docMk/>
            <pc:sldMk cId="815134448" sldId="318"/>
            <ac:spMk id="21531" creationId="{F4FFA271-A10A-4AC3-8F06-E3313A197A80}"/>
          </ac:spMkLst>
        </pc:spChg>
      </pc:sldChg>
      <pc:sldChg chg="del">
        <pc:chgData name="Gaurav Vikash" userId="50b41a7eddfcac1d" providerId="LiveId" clId="{64BE1073-A9BB-5448-A3AB-220DC91AE2DC}" dt="2024-03-27T03:40:53.161" v="12" actId="2696"/>
        <pc:sldMkLst>
          <pc:docMk/>
          <pc:sldMk cId="1815881375" sldId="318"/>
        </pc:sldMkLst>
      </pc:sldChg>
      <pc:sldChg chg="del">
        <pc:chgData name="Gaurav Vikash" userId="50b41a7eddfcac1d" providerId="LiveId" clId="{64BE1073-A9BB-5448-A3AB-220DC91AE2DC}" dt="2024-03-27T03:40:53.157" v="11" actId="2696"/>
        <pc:sldMkLst>
          <pc:docMk/>
          <pc:sldMk cId="1035662086" sldId="319"/>
        </pc:sldMkLst>
      </pc:sldChg>
      <pc:sldChg chg="del">
        <pc:chgData name="Gaurav Vikash" userId="50b41a7eddfcac1d" providerId="LiveId" clId="{64BE1073-A9BB-5448-A3AB-220DC91AE2DC}" dt="2024-03-27T03:40:53.254" v="19" actId="2696"/>
        <pc:sldMkLst>
          <pc:docMk/>
          <pc:sldMk cId="2673359111" sldId="320"/>
        </pc:sldMkLst>
      </pc:sldChg>
      <pc:sldChg chg="add">
        <pc:chgData name="Gaurav Vikash" userId="50b41a7eddfcac1d" providerId="LiveId" clId="{64BE1073-A9BB-5448-A3AB-220DC91AE2DC}" dt="2024-03-27T03:41:12.036" v="57"/>
        <pc:sldMkLst>
          <pc:docMk/>
          <pc:sldMk cId="3912278941" sldId="320"/>
        </pc:sldMkLst>
      </pc:sldChg>
      <pc:sldChg chg="add">
        <pc:chgData name="Gaurav Vikash" userId="50b41a7eddfcac1d" providerId="LiveId" clId="{64BE1073-A9BB-5448-A3AB-220DC91AE2DC}" dt="2024-03-27T03:41:12.036" v="57"/>
        <pc:sldMkLst>
          <pc:docMk/>
          <pc:sldMk cId="1428012302" sldId="321"/>
        </pc:sldMkLst>
      </pc:sldChg>
      <pc:sldChg chg="del">
        <pc:chgData name="Gaurav Vikash" userId="50b41a7eddfcac1d" providerId="LiveId" clId="{64BE1073-A9BB-5448-A3AB-220DC91AE2DC}" dt="2024-03-27T03:40:53.314" v="23" actId="2696"/>
        <pc:sldMkLst>
          <pc:docMk/>
          <pc:sldMk cId="3108695939" sldId="321"/>
        </pc:sldMkLst>
      </pc:sldChg>
      <pc:sldChg chg="add">
        <pc:chgData name="Gaurav Vikash" userId="50b41a7eddfcac1d" providerId="LiveId" clId="{64BE1073-A9BB-5448-A3AB-220DC91AE2DC}" dt="2024-03-27T03:41:12.036" v="57"/>
        <pc:sldMkLst>
          <pc:docMk/>
          <pc:sldMk cId="1577390509" sldId="322"/>
        </pc:sldMkLst>
      </pc:sldChg>
      <pc:sldChg chg="del">
        <pc:chgData name="Gaurav Vikash" userId="50b41a7eddfcac1d" providerId="LiveId" clId="{64BE1073-A9BB-5448-A3AB-220DC91AE2DC}" dt="2024-03-27T03:40:53.338" v="26" actId="2696"/>
        <pc:sldMkLst>
          <pc:docMk/>
          <pc:sldMk cId="2222479531" sldId="323"/>
        </pc:sldMkLst>
      </pc:sldChg>
      <pc:sldChg chg="del">
        <pc:chgData name="Gaurav Vikash" userId="50b41a7eddfcac1d" providerId="LiveId" clId="{64BE1073-A9BB-5448-A3AB-220DC91AE2DC}" dt="2024-03-27T03:40:53.342" v="27" actId="2696"/>
        <pc:sldMkLst>
          <pc:docMk/>
          <pc:sldMk cId="4253602406" sldId="324"/>
        </pc:sldMkLst>
      </pc:sldChg>
      <pc:sldChg chg="add">
        <pc:chgData name="Gaurav Vikash" userId="50b41a7eddfcac1d" providerId="LiveId" clId="{64BE1073-A9BB-5448-A3AB-220DC91AE2DC}" dt="2024-03-27T03:41:12.036" v="57"/>
        <pc:sldMkLst>
          <pc:docMk/>
          <pc:sldMk cId="805764807" sldId="325"/>
        </pc:sldMkLst>
      </pc:sldChg>
      <pc:sldChg chg="add">
        <pc:chgData name="Gaurav Vikash" userId="50b41a7eddfcac1d" providerId="LiveId" clId="{64BE1073-A9BB-5448-A3AB-220DC91AE2DC}" dt="2024-03-27T03:41:12.036" v="57"/>
        <pc:sldMkLst>
          <pc:docMk/>
          <pc:sldMk cId="2212525510" sldId="326"/>
        </pc:sldMkLst>
      </pc:sldChg>
      <pc:sldChg chg="add">
        <pc:chgData name="Gaurav Vikash" userId="50b41a7eddfcac1d" providerId="LiveId" clId="{64BE1073-A9BB-5448-A3AB-220DC91AE2DC}" dt="2024-03-27T03:41:12.036" v="57"/>
        <pc:sldMkLst>
          <pc:docMk/>
          <pc:sldMk cId="1656618992" sldId="327"/>
        </pc:sldMkLst>
      </pc:sldChg>
      <pc:sldChg chg="del">
        <pc:chgData name="Gaurav Vikash" userId="50b41a7eddfcac1d" providerId="LiveId" clId="{64BE1073-A9BB-5448-A3AB-220DC91AE2DC}" dt="2024-03-27T03:40:53.347" v="28" actId="2696"/>
        <pc:sldMkLst>
          <pc:docMk/>
          <pc:sldMk cId="2389545965" sldId="327"/>
        </pc:sldMkLst>
      </pc:sldChg>
      <pc:sldChg chg="del">
        <pc:chgData name="Gaurav Vikash" userId="50b41a7eddfcac1d" providerId="LiveId" clId="{64BE1073-A9BB-5448-A3AB-220DC91AE2DC}" dt="2024-03-27T03:40:53.375" v="30" actId="2696"/>
        <pc:sldMkLst>
          <pc:docMk/>
          <pc:sldMk cId="1811694194" sldId="328"/>
        </pc:sldMkLst>
      </pc:sldChg>
      <pc:sldChg chg="delSp add setBg delDesignElem">
        <pc:chgData name="Gaurav Vikash" userId="50b41a7eddfcac1d" providerId="LiveId" clId="{64BE1073-A9BB-5448-A3AB-220DC91AE2DC}" dt="2024-03-27T03:41:12.036" v="57"/>
        <pc:sldMkLst>
          <pc:docMk/>
          <pc:sldMk cId="2226055774" sldId="328"/>
        </pc:sldMkLst>
        <pc:cxnChg chg="del">
          <ac:chgData name="Gaurav Vikash" userId="50b41a7eddfcac1d" providerId="LiveId" clId="{64BE1073-A9BB-5448-A3AB-220DC91AE2DC}" dt="2024-03-27T03:41:12.036" v="57"/>
          <ac:cxnSpMkLst>
            <pc:docMk/>
            <pc:sldMk cId="2226055774" sldId="328"/>
            <ac:cxnSpMk id="32802" creationId="{B817B4B8-5E01-4B44-BC25-876D56C12149}"/>
          </ac:cxnSpMkLst>
        </pc:cxnChg>
        <pc:cxnChg chg="del">
          <ac:chgData name="Gaurav Vikash" userId="50b41a7eddfcac1d" providerId="LiveId" clId="{64BE1073-A9BB-5448-A3AB-220DC91AE2DC}" dt="2024-03-27T03:41:12.036" v="57"/>
          <ac:cxnSpMkLst>
            <pc:docMk/>
            <pc:sldMk cId="2226055774" sldId="328"/>
            <ac:cxnSpMk id="32804" creationId="{D683D1A4-93E5-4A4D-B103-8223A220EB2B}"/>
          </ac:cxnSpMkLst>
        </pc:cxnChg>
        <pc:cxnChg chg="del">
          <ac:chgData name="Gaurav Vikash" userId="50b41a7eddfcac1d" providerId="LiveId" clId="{64BE1073-A9BB-5448-A3AB-220DC91AE2DC}" dt="2024-03-27T03:41:12.036" v="57"/>
          <ac:cxnSpMkLst>
            <pc:docMk/>
            <pc:sldMk cId="2226055774" sldId="328"/>
            <ac:cxnSpMk id="32806" creationId="{B0E8ABF4-C289-489E-BEFB-3077F9D9C773}"/>
          </ac:cxnSpMkLst>
        </pc:cxnChg>
        <pc:cxnChg chg="del">
          <ac:chgData name="Gaurav Vikash" userId="50b41a7eddfcac1d" providerId="LiveId" clId="{64BE1073-A9BB-5448-A3AB-220DC91AE2DC}" dt="2024-03-27T03:41:12.036" v="57"/>
          <ac:cxnSpMkLst>
            <pc:docMk/>
            <pc:sldMk cId="2226055774" sldId="328"/>
            <ac:cxnSpMk id="32808" creationId="{7989CFA0-35DD-4943-B365-488C66B9B192}"/>
          </ac:cxnSpMkLst>
        </pc:cxnChg>
        <pc:cxnChg chg="del">
          <ac:chgData name="Gaurav Vikash" userId="50b41a7eddfcac1d" providerId="LiveId" clId="{64BE1073-A9BB-5448-A3AB-220DC91AE2DC}" dt="2024-03-27T03:41:12.036" v="57"/>
          <ac:cxnSpMkLst>
            <pc:docMk/>
            <pc:sldMk cId="2226055774" sldId="328"/>
            <ac:cxnSpMk id="32810" creationId="{688AD040-1A2B-4FB4-A345-7B9F3E5ED9B0}"/>
          </ac:cxnSpMkLst>
        </pc:cxnChg>
        <pc:cxnChg chg="del">
          <ac:chgData name="Gaurav Vikash" userId="50b41a7eddfcac1d" providerId="LiveId" clId="{64BE1073-A9BB-5448-A3AB-220DC91AE2DC}" dt="2024-03-27T03:41:12.036" v="57"/>
          <ac:cxnSpMkLst>
            <pc:docMk/>
            <pc:sldMk cId="2226055774" sldId="328"/>
            <ac:cxnSpMk id="32812" creationId="{823B704A-724B-41D6-8F33-76939E727D2A}"/>
          </ac:cxnSpMkLst>
        </pc:cxnChg>
      </pc:sldChg>
      <pc:sldChg chg="delSp add setBg delDesignElem">
        <pc:chgData name="Gaurav Vikash" userId="50b41a7eddfcac1d" providerId="LiveId" clId="{64BE1073-A9BB-5448-A3AB-220DC91AE2DC}" dt="2024-03-27T03:41:12.036" v="57"/>
        <pc:sldMkLst>
          <pc:docMk/>
          <pc:sldMk cId="712336923" sldId="329"/>
        </pc:sldMkLst>
        <pc:spChg chg="del">
          <ac:chgData name="Gaurav Vikash" userId="50b41a7eddfcac1d" providerId="LiveId" clId="{64BE1073-A9BB-5448-A3AB-220DC91AE2DC}" dt="2024-03-27T03:41:12.036" v="57"/>
          <ac:spMkLst>
            <pc:docMk/>
            <pc:sldMk cId="712336923" sldId="329"/>
            <ac:spMk id="13" creationId="{CEC27341-4ABB-43EF-9E57-10A858F9251F}"/>
          </ac:spMkLst>
        </pc:spChg>
        <pc:spChg chg="del">
          <ac:chgData name="Gaurav Vikash" userId="50b41a7eddfcac1d" providerId="LiveId" clId="{64BE1073-A9BB-5448-A3AB-220DC91AE2DC}" dt="2024-03-27T03:41:12.036" v="57"/>
          <ac:spMkLst>
            <pc:docMk/>
            <pc:sldMk cId="712336923" sldId="329"/>
            <ac:spMk id="15" creationId="{D2B98C55-54CC-433B-905F-FB0B2D2009ED}"/>
          </ac:spMkLst>
        </pc:spChg>
        <pc:spChg chg="del">
          <ac:chgData name="Gaurav Vikash" userId="50b41a7eddfcac1d" providerId="LiveId" clId="{64BE1073-A9BB-5448-A3AB-220DC91AE2DC}" dt="2024-03-27T03:41:12.036" v="57"/>
          <ac:spMkLst>
            <pc:docMk/>
            <pc:sldMk cId="712336923" sldId="329"/>
            <ac:spMk id="17" creationId="{19E21906-D4D4-4F16-9228-3E004930E1C7}"/>
          </ac:spMkLst>
        </pc:spChg>
        <pc:spChg chg="del">
          <ac:chgData name="Gaurav Vikash" userId="50b41a7eddfcac1d" providerId="LiveId" clId="{64BE1073-A9BB-5448-A3AB-220DC91AE2DC}" dt="2024-03-27T03:41:12.036" v="57"/>
          <ac:spMkLst>
            <pc:docMk/>
            <pc:sldMk cId="712336923" sldId="329"/>
            <ac:spMk id="19" creationId="{865BCC85-4C69-4CFB-A36A-6A489B87FFF3}"/>
          </ac:spMkLst>
        </pc:spChg>
        <pc:spChg chg="del">
          <ac:chgData name="Gaurav Vikash" userId="50b41a7eddfcac1d" providerId="LiveId" clId="{64BE1073-A9BB-5448-A3AB-220DC91AE2DC}" dt="2024-03-27T03:41:12.036" v="57"/>
          <ac:spMkLst>
            <pc:docMk/>
            <pc:sldMk cId="712336923" sldId="329"/>
            <ac:spMk id="21" creationId="{3A14BDAC-394B-4E9A-8ECE-61AA1A7C231A}"/>
          </ac:spMkLst>
        </pc:spChg>
      </pc:sldChg>
      <pc:sldChg chg="delSp add setBg delDesignElem">
        <pc:chgData name="Gaurav Vikash" userId="50b41a7eddfcac1d" providerId="LiveId" clId="{64BE1073-A9BB-5448-A3AB-220DC91AE2DC}" dt="2024-03-27T03:41:12.036" v="57"/>
        <pc:sldMkLst>
          <pc:docMk/>
          <pc:sldMk cId="3731066411" sldId="330"/>
        </pc:sldMkLst>
        <pc:spChg chg="del">
          <ac:chgData name="Gaurav Vikash" userId="50b41a7eddfcac1d" providerId="LiveId" clId="{64BE1073-A9BB-5448-A3AB-220DC91AE2DC}" dt="2024-03-27T03:41:12.036" v="57"/>
          <ac:spMkLst>
            <pc:docMk/>
            <pc:sldMk cId="3731066411" sldId="330"/>
            <ac:spMk id="24585" creationId="{42A4FC2C-047E-45A5-965D-8E1E3BF09BC6}"/>
          </ac:spMkLst>
        </pc:spChg>
      </pc:sldChg>
      <pc:sldChg chg="delSp add setBg delDesignElem">
        <pc:chgData name="Gaurav Vikash" userId="50b41a7eddfcac1d" providerId="LiveId" clId="{64BE1073-A9BB-5448-A3AB-220DC91AE2DC}" dt="2024-03-27T03:41:12.036" v="57"/>
        <pc:sldMkLst>
          <pc:docMk/>
          <pc:sldMk cId="2915405749" sldId="331"/>
        </pc:sldMkLst>
        <pc:spChg chg="del">
          <ac:chgData name="Gaurav Vikash" userId="50b41a7eddfcac1d" providerId="LiveId" clId="{64BE1073-A9BB-5448-A3AB-220DC91AE2DC}" dt="2024-03-27T03:41:12.036" v="57"/>
          <ac:spMkLst>
            <pc:docMk/>
            <pc:sldMk cId="2915405749" sldId="331"/>
            <ac:spMk id="27655" creationId="{42A4FC2C-047E-45A5-965D-8E1E3BF09BC6}"/>
          </ac:spMkLst>
        </pc:spChg>
      </pc:sldChg>
      <pc:sldChg chg="del">
        <pc:chgData name="Gaurav Vikash" userId="50b41a7eddfcac1d" providerId="LiveId" clId="{64BE1073-A9BB-5448-A3AB-220DC91AE2DC}" dt="2024-03-27T03:40:53.388" v="32" actId="2696"/>
        <pc:sldMkLst>
          <pc:docMk/>
          <pc:sldMk cId="1627625138" sldId="332"/>
        </pc:sldMkLst>
      </pc:sldChg>
      <pc:sldChg chg="add">
        <pc:chgData name="Gaurav Vikash" userId="50b41a7eddfcac1d" providerId="LiveId" clId="{64BE1073-A9BB-5448-A3AB-220DC91AE2DC}" dt="2024-03-27T03:41:12.036" v="57"/>
        <pc:sldMkLst>
          <pc:docMk/>
          <pc:sldMk cId="2374792574" sldId="335"/>
        </pc:sldMkLst>
      </pc:sldChg>
      <pc:sldChg chg="delSp add setBg delDesignElem">
        <pc:chgData name="Gaurav Vikash" userId="50b41a7eddfcac1d" providerId="LiveId" clId="{64BE1073-A9BB-5448-A3AB-220DC91AE2DC}" dt="2024-03-27T03:41:12.036" v="57"/>
        <pc:sldMkLst>
          <pc:docMk/>
          <pc:sldMk cId="3009098547" sldId="336"/>
        </pc:sldMkLst>
        <pc:spChg chg="del">
          <ac:chgData name="Gaurav Vikash" userId="50b41a7eddfcac1d" providerId="LiveId" clId="{64BE1073-A9BB-5448-A3AB-220DC91AE2DC}" dt="2024-03-27T03:41:12.036" v="57"/>
          <ac:spMkLst>
            <pc:docMk/>
            <pc:sldMk cId="3009098547" sldId="336"/>
            <ac:spMk id="34829" creationId="{E1750109-3B91-4506-B997-0CD8E35A1488}"/>
          </ac:spMkLst>
        </pc:spChg>
        <pc:spChg chg="del">
          <ac:chgData name="Gaurav Vikash" userId="50b41a7eddfcac1d" providerId="LiveId" clId="{64BE1073-A9BB-5448-A3AB-220DC91AE2DC}" dt="2024-03-27T03:41:12.036" v="57"/>
          <ac:spMkLst>
            <pc:docMk/>
            <pc:sldMk cId="3009098547" sldId="336"/>
            <ac:spMk id="34831" creationId="{E72D8D1B-59F6-4FF3-8547-9BBB6129F2FA}"/>
          </ac:spMkLst>
        </pc:spChg>
        <pc:spChg chg="del">
          <ac:chgData name="Gaurav Vikash" userId="50b41a7eddfcac1d" providerId="LiveId" clId="{64BE1073-A9BB-5448-A3AB-220DC91AE2DC}" dt="2024-03-27T03:41:12.036" v="57"/>
          <ac:spMkLst>
            <pc:docMk/>
            <pc:sldMk cId="3009098547" sldId="336"/>
            <ac:spMk id="34833" creationId="{14044C96-7CFD-44DB-A579-D77B0D37C681}"/>
          </ac:spMkLst>
        </pc:spChg>
        <pc:spChg chg="del">
          <ac:chgData name="Gaurav Vikash" userId="50b41a7eddfcac1d" providerId="LiveId" clId="{64BE1073-A9BB-5448-A3AB-220DC91AE2DC}" dt="2024-03-27T03:41:12.036" v="57"/>
          <ac:spMkLst>
            <pc:docMk/>
            <pc:sldMk cId="3009098547" sldId="336"/>
            <ac:spMk id="34835" creationId="{8FC8C21F-9484-4A71-ABFA-6C10682FAC3E}"/>
          </ac:spMkLst>
        </pc:spChg>
        <pc:spChg chg="del">
          <ac:chgData name="Gaurav Vikash" userId="50b41a7eddfcac1d" providerId="LiveId" clId="{64BE1073-A9BB-5448-A3AB-220DC91AE2DC}" dt="2024-03-27T03:41:12.036" v="57"/>
          <ac:spMkLst>
            <pc:docMk/>
            <pc:sldMk cId="3009098547" sldId="336"/>
            <ac:spMk id="34837" creationId="{2C444748-5A8D-4B53-89FE-42B455DFA2D1}"/>
          </ac:spMkLst>
        </pc:spChg>
        <pc:spChg chg="del">
          <ac:chgData name="Gaurav Vikash" userId="50b41a7eddfcac1d" providerId="LiveId" clId="{64BE1073-A9BB-5448-A3AB-220DC91AE2DC}" dt="2024-03-27T03:41:12.036" v="57"/>
          <ac:spMkLst>
            <pc:docMk/>
            <pc:sldMk cId="3009098547" sldId="336"/>
            <ac:spMk id="34839" creationId="{F4FFA271-A10A-4AC3-8F06-E3313A197A80}"/>
          </ac:spMkLst>
        </pc:spChg>
      </pc:sldChg>
      <pc:sldChg chg="delSp add setBg delDesignElem">
        <pc:chgData name="Gaurav Vikash" userId="50b41a7eddfcac1d" providerId="LiveId" clId="{64BE1073-A9BB-5448-A3AB-220DC91AE2DC}" dt="2024-03-27T03:41:12.036" v="57"/>
        <pc:sldMkLst>
          <pc:docMk/>
          <pc:sldMk cId="2049035499" sldId="337"/>
        </pc:sldMkLst>
        <pc:spChg chg="del">
          <ac:chgData name="Gaurav Vikash" userId="50b41a7eddfcac1d" providerId="LiveId" clId="{64BE1073-A9BB-5448-A3AB-220DC91AE2DC}" dt="2024-03-27T03:41:12.036" v="57"/>
          <ac:spMkLst>
            <pc:docMk/>
            <pc:sldMk cId="2049035499" sldId="337"/>
            <ac:spMk id="6153" creationId="{0205D939-00C4-4F2E-9797-3170DD040D90}"/>
          </ac:spMkLst>
        </pc:spChg>
        <pc:spChg chg="del">
          <ac:chgData name="Gaurav Vikash" userId="50b41a7eddfcac1d" providerId="LiveId" clId="{64BE1073-A9BB-5448-A3AB-220DC91AE2DC}" dt="2024-03-27T03:41:12.036" v="57"/>
          <ac:spMkLst>
            <pc:docMk/>
            <pc:sldMk cId="2049035499" sldId="337"/>
            <ac:spMk id="6155" creationId="{38EE4E44-1403-472B-8C01-D354CB8F5AE7}"/>
          </ac:spMkLst>
        </pc:spChg>
        <pc:spChg chg="del">
          <ac:chgData name="Gaurav Vikash" userId="50b41a7eddfcac1d" providerId="LiveId" clId="{64BE1073-A9BB-5448-A3AB-220DC91AE2DC}" dt="2024-03-27T03:41:12.036" v="57"/>
          <ac:spMkLst>
            <pc:docMk/>
            <pc:sldMk cId="2049035499" sldId="337"/>
            <ac:spMk id="6157" creationId="{583CCE40-4C5F-42D3-86D9-7892AD1E98E3}"/>
          </ac:spMkLst>
        </pc:spChg>
      </pc:sldChg>
      <pc:sldChg chg="del">
        <pc:chgData name="Gaurav Vikash" userId="50b41a7eddfcac1d" providerId="LiveId" clId="{64BE1073-A9BB-5448-A3AB-220DC91AE2DC}" dt="2024-03-27T03:40:53.391" v="33" actId="2696"/>
        <pc:sldMkLst>
          <pc:docMk/>
          <pc:sldMk cId="2773334510" sldId="337"/>
        </pc:sldMkLst>
      </pc:sldChg>
      <pc:sldChg chg="add">
        <pc:chgData name="Gaurav Vikash" userId="50b41a7eddfcac1d" providerId="LiveId" clId="{64BE1073-A9BB-5448-A3AB-220DC91AE2DC}" dt="2024-03-27T03:41:12.036" v="57"/>
        <pc:sldMkLst>
          <pc:docMk/>
          <pc:sldMk cId="2836141214" sldId="338"/>
        </pc:sldMkLst>
      </pc:sldChg>
      <pc:sldChg chg="del">
        <pc:chgData name="Gaurav Vikash" userId="50b41a7eddfcac1d" providerId="LiveId" clId="{64BE1073-A9BB-5448-A3AB-220DC91AE2DC}" dt="2024-03-27T03:40:53.466" v="40" actId="2696"/>
        <pc:sldMkLst>
          <pc:docMk/>
          <pc:sldMk cId="3106258094" sldId="338"/>
        </pc:sldMkLst>
      </pc:sldChg>
      <pc:sldChg chg="add">
        <pc:chgData name="Gaurav Vikash" userId="50b41a7eddfcac1d" providerId="LiveId" clId="{64BE1073-A9BB-5448-A3AB-220DC91AE2DC}" dt="2024-03-27T03:41:12.036" v="57"/>
        <pc:sldMkLst>
          <pc:docMk/>
          <pc:sldMk cId="1666516294" sldId="339"/>
        </pc:sldMkLst>
      </pc:sldChg>
      <pc:sldChg chg="add">
        <pc:chgData name="Gaurav Vikash" userId="50b41a7eddfcac1d" providerId="LiveId" clId="{64BE1073-A9BB-5448-A3AB-220DC91AE2DC}" dt="2024-03-27T03:41:12.036" v="57"/>
        <pc:sldMkLst>
          <pc:docMk/>
          <pc:sldMk cId="3803538718" sldId="340"/>
        </pc:sldMkLst>
      </pc:sldChg>
      <pc:sldChg chg="add">
        <pc:chgData name="Gaurav Vikash" userId="50b41a7eddfcac1d" providerId="LiveId" clId="{64BE1073-A9BB-5448-A3AB-220DC91AE2DC}" dt="2024-03-27T03:41:12.036" v="57"/>
        <pc:sldMkLst>
          <pc:docMk/>
          <pc:sldMk cId="2244713740" sldId="341"/>
        </pc:sldMkLst>
      </pc:sldChg>
      <pc:sldChg chg="add">
        <pc:chgData name="Gaurav Vikash" userId="50b41a7eddfcac1d" providerId="LiveId" clId="{64BE1073-A9BB-5448-A3AB-220DC91AE2DC}" dt="2024-03-27T03:41:12.036" v="57"/>
        <pc:sldMkLst>
          <pc:docMk/>
          <pc:sldMk cId="2764776482" sldId="342"/>
        </pc:sldMkLst>
      </pc:sldChg>
      <pc:sldChg chg="delSp add setBg delDesignElem">
        <pc:chgData name="Gaurav Vikash" userId="50b41a7eddfcac1d" providerId="LiveId" clId="{64BE1073-A9BB-5448-A3AB-220DC91AE2DC}" dt="2024-03-27T03:41:12.036" v="57"/>
        <pc:sldMkLst>
          <pc:docMk/>
          <pc:sldMk cId="4009949999" sldId="343"/>
        </pc:sldMkLst>
        <pc:spChg chg="del">
          <ac:chgData name="Gaurav Vikash" userId="50b41a7eddfcac1d" providerId="LiveId" clId="{64BE1073-A9BB-5448-A3AB-220DC91AE2DC}" dt="2024-03-27T03:41:12.036" v="57"/>
          <ac:spMkLst>
            <pc:docMk/>
            <pc:sldMk cId="4009949999" sldId="343"/>
            <ac:spMk id="11292" creationId="{2C68A941-4039-4496-9008-274182DFFEDF}"/>
          </ac:spMkLst>
        </pc:spChg>
        <pc:spChg chg="del">
          <ac:chgData name="Gaurav Vikash" userId="50b41a7eddfcac1d" providerId="LiveId" clId="{64BE1073-A9BB-5448-A3AB-220DC91AE2DC}" dt="2024-03-27T03:41:12.036" v="57"/>
          <ac:spMkLst>
            <pc:docMk/>
            <pc:sldMk cId="4009949999" sldId="343"/>
            <ac:spMk id="11293" creationId="{12E8CD4E-6381-4807-AA5B-CE0024A8BE19}"/>
          </ac:spMkLst>
        </pc:spChg>
        <pc:spChg chg="del">
          <ac:chgData name="Gaurav Vikash" userId="50b41a7eddfcac1d" providerId="LiveId" clId="{64BE1073-A9BB-5448-A3AB-220DC91AE2DC}" dt="2024-03-27T03:41:12.036" v="57"/>
          <ac:spMkLst>
            <pc:docMk/>
            <pc:sldMk cId="4009949999" sldId="343"/>
            <ac:spMk id="11294" creationId="{878B897E-FBB2-4D71-AA1C-3C4DA4A264C9}"/>
          </ac:spMkLst>
        </pc:spChg>
        <pc:spChg chg="del">
          <ac:chgData name="Gaurav Vikash" userId="50b41a7eddfcac1d" providerId="LiveId" clId="{64BE1073-A9BB-5448-A3AB-220DC91AE2DC}" dt="2024-03-27T03:41:12.036" v="57"/>
          <ac:spMkLst>
            <pc:docMk/>
            <pc:sldMk cId="4009949999" sldId="343"/>
            <ac:spMk id="11295" creationId="{7C6A4DDC-3049-4FEA-B9FF-CBCF8B277BBF}"/>
          </ac:spMkLst>
        </pc:spChg>
        <pc:spChg chg="del">
          <ac:chgData name="Gaurav Vikash" userId="50b41a7eddfcac1d" providerId="LiveId" clId="{64BE1073-A9BB-5448-A3AB-220DC91AE2DC}" dt="2024-03-27T03:41:12.036" v="57"/>
          <ac:spMkLst>
            <pc:docMk/>
            <pc:sldMk cId="4009949999" sldId="343"/>
            <ac:spMk id="11296" creationId="{87BCB2CF-F2CE-43B5-93CB-386479577889}"/>
          </ac:spMkLst>
        </pc:spChg>
      </pc:sldChg>
      <pc:sldChg chg="add">
        <pc:chgData name="Gaurav Vikash" userId="50b41a7eddfcac1d" providerId="LiveId" clId="{64BE1073-A9BB-5448-A3AB-220DC91AE2DC}" dt="2024-03-27T03:41:12.036" v="57"/>
        <pc:sldMkLst>
          <pc:docMk/>
          <pc:sldMk cId="3904831024" sldId="344"/>
        </pc:sldMkLst>
      </pc:sldChg>
      <pc:sldChg chg="add">
        <pc:chgData name="Gaurav Vikash" userId="50b41a7eddfcac1d" providerId="LiveId" clId="{64BE1073-A9BB-5448-A3AB-220DC91AE2DC}" dt="2024-03-27T03:41:12.036" v="57"/>
        <pc:sldMkLst>
          <pc:docMk/>
          <pc:sldMk cId="2677564669" sldId="345"/>
        </pc:sldMkLst>
      </pc:sldChg>
      <pc:sldChg chg="add">
        <pc:chgData name="Gaurav Vikash" userId="50b41a7eddfcac1d" providerId="LiveId" clId="{64BE1073-A9BB-5448-A3AB-220DC91AE2DC}" dt="2024-03-27T03:41:12.036" v="57"/>
        <pc:sldMkLst>
          <pc:docMk/>
          <pc:sldMk cId="418690265" sldId="346"/>
        </pc:sldMkLst>
      </pc:sldChg>
      <pc:sldChg chg="add">
        <pc:chgData name="Gaurav Vikash" userId="50b41a7eddfcac1d" providerId="LiveId" clId="{64BE1073-A9BB-5448-A3AB-220DC91AE2DC}" dt="2024-03-27T03:41:12.036" v="57"/>
        <pc:sldMkLst>
          <pc:docMk/>
          <pc:sldMk cId="2699108381" sldId="347"/>
        </pc:sldMkLst>
      </pc:sldChg>
      <pc:sldChg chg="add">
        <pc:chgData name="Gaurav Vikash" userId="50b41a7eddfcac1d" providerId="LiveId" clId="{64BE1073-A9BB-5448-A3AB-220DC91AE2DC}" dt="2024-03-27T03:41:12.036" v="57"/>
        <pc:sldMkLst>
          <pc:docMk/>
          <pc:sldMk cId="297422235" sldId="349"/>
        </pc:sldMkLst>
      </pc:sldChg>
      <pc:sldChg chg="add del">
        <pc:chgData name="Gaurav Vikash" userId="50b41a7eddfcac1d" providerId="LiveId" clId="{64BE1073-A9BB-5448-A3AB-220DC91AE2DC}" dt="2024-03-27T03:41:12.036" v="57"/>
        <pc:sldMkLst>
          <pc:docMk/>
          <pc:sldMk cId="2400443695" sldId="350"/>
        </pc:sldMkLst>
      </pc:sldChg>
      <pc:sldChg chg="del">
        <pc:chgData name="Gaurav Vikash" userId="50b41a7eddfcac1d" providerId="LiveId" clId="{64BE1073-A9BB-5448-A3AB-220DC91AE2DC}" dt="2024-03-27T03:40:53.275" v="21" actId="2696"/>
        <pc:sldMkLst>
          <pc:docMk/>
          <pc:sldMk cId="3623062166" sldId="351"/>
        </pc:sldMkLst>
      </pc:sldChg>
      <pc:sldChg chg="del">
        <pc:chgData name="Gaurav Vikash" userId="50b41a7eddfcac1d" providerId="LiveId" clId="{64BE1073-A9BB-5448-A3AB-220DC91AE2DC}" dt="2024-03-27T03:40:53.415" v="37" actId="2696"/>
        <pc:sldMkLst>
          <pc:docMk/>
          <pc:sldMk cId="27731468" sldId="352"/>
        </pc:sldMkLst>
      </pc:sldChg>
      <pc:sldChg chg="del">
        <pc:chgData name="Gaurav Vikash" userId="50b41a7eddfcac1d" providerId="LiveId" clId="{64BE1073-A9BB-5448-A3AB-220DC91AE2DC}" dt="2024-03-27T03:40:53.394" v="34" actId="2696"/>
        <pc:sldMkLst>
          <pc:docMk/>
          <pc:sldMk cId="274262820" sldId="353"/>
        </pc:sldMkLst>
      </pc:sldChg>
      <pc:sldChg chg="del">
        <pc:chgData name="Gaurav Vikash" userId="50b41a7eddfcac1d" providerId="LiveId" clId="{64BE1073-A9BB-5448-A3AB-220DC91AE2DC}" dt="2024-03-27T03:40:53.060" v="2" actId="2696"/>
        <pc:sldMkLst>
          <pc:docMk/>
          <pc:sldMk cId="1463996114" sldId="354"/>
        </pc:sldMkLst>
      </pc:sldChg>
      <pc:sldChg chg="del">
        <pc:chgData name="Gaurav Vikash" userId="50b41a7eddfcac1d" providerId="LiveId" clId="{64BE1073-A9BB-5448-A3AB-220DC91AE2DC}" dt="2024-03-27T03:40:53.114" v="7" actId="2696"/>
        <pc:sldMkLst>
          <pc:docMk/>
          <pc:sldMk cId="3847776656" sldId="355"/>
        </pc:sldMkLst>
      </pc:sldChg>
      <pc:sldChg chg="del">
        <pc:chgData name="Gaurav Vikash" userId="50b41a7eddfcac1d" providerId="LiveId" clId="{64BE1073-A9BB-5448-A3AB-220DC91AE2DC}" dt="2024-03-27T03:40:53.117" v="8" actId="2696"/>
        <pc:sldMkLst>
          <pc:docMk/>
          <pc:sldMk cId="3229409367" sldId="356"/>
        </pc:sldMkLst>
      </pc:sldChg>
      <pc:sldChg chg="del">
        <pc:chgData name="Gaurav Vikash" userId="50b41a7eddfcac1d" providerId="LiveId" clId="{64BE1073-A9BB-5448-A3AB-220DC91AE2DC}" dt="2024-03-27T03:40:53.131" v="9" actId="2696"/>
        <pc:sldMkLst>
          <pc:docMk/>
          <pc:sldMk cId="2466369922" sldId="359"/>
        </pc:sldMkLst>
      </pc:sldChg>
      <pc:sldChg chg="del">
        <pc:chgData name="Gaurav Vikash" userId="50b41a7eddfcac1d" providerId="LiveId" clId="{64BE1073-A9BB-5448-A3AB-220DC91AE2DC}" dt="2024-03-27T03:40:53.165" v="13" actId="2696"/>
        <pc:sldMkLst>
          <pc:docMk/>
          <pc:sldMk cId="2328295645" sldId="360"/>
        </pc:sldMkLst>
      </pc:sldChg>
      <pc:sldChg chg="del">
        <pc:chgData name="Gaurav Vikash" userId="50b41a7eddfcac1d" providerId="LiveId" clId="{64BE1073-A9BB-5448-A3AB-220DC91AE2DC}" dt="2024-03-27T03:40:53.081" v="4" actId="2696"/>
        <pc:sldMkLst>
          <pc:docMk/>
          <pc:sldMk cId="1382653702" sldId="361"/>
        </pc:sldMkLst>
      </pc:sldChg>
      <pc:sldChg chg="del">
        <pc:chgData name="Gaurav Vikash" userId="50b41a7eddfcac1d" providerId="LiveId" clId="{64BE1073-A9BB-5448-A3AB-220DC91AE2DC}" dt="2024-03-27T03:40:53.206" v="16" actId="2696"/>
        <pc:sldMkLst>
          <pc:docMk/>
          <pc:sldMk cId="3990932902" sldId="363"/>
        </pc:sldMkLst>
      </pc:sldChg>
      <pc:sldChg chg="del">
        <pc:chgData name="Gaurav Vikash" userId="50b41a7eddfcac1d" providerId="LiveId" clId="{64BE1073-A9BB-5448-A3AB-220DC91AE2DC}" dt="2024-03-27T03:40:53.360" v="29" actId="2696"/>
        <pc:sldMkLst>
          <pc:docMk/>
          <pc:sldMk cId="3722008772" sldId="364"/>
        </pc:sldMkLst>
      </pc:sldChg>
      <pc:sldChg chg="del">
        <pc:chgData name="Gaurav Vikash" userId="50b41a7eddfcac1d" providerId="LiveId" clId="{64BE1073-A9BB-5448-A3AB-220DC91AE2DC}" dt="2024-03-27T03:40:53.378" v="31" actId="2696"/>
        <pc:sldMkLst>
          <pc:docMk/>
          <pc:sldMk cId="3562129668" sldId="365"/>
        </pc:sldMkLst>
      </pc:sldChg>
      <pc:sldMasterChg chg="delSldLayout">
        <pc:chgData name="Gaurav Vikash" userId="50b41a7eddfcac1d" providerId="LiveId" clId="{64BE1073-A9BB-5448-A3AB-220DC91AE2DC}" dt="2024-03-27T03:40:53.471" v="43" actId="2696"/>
        <pc:sldMasterMkLst>
          <pc:docMk/>
          <pc:sldMasterMk cId="0" sldId="2147483648"/>
        </pc:sldMasterMkLst>
        <pc:sldLayoutChg chg="del">
          <pc:chgData name="Gaurav Vikash" userId="50b41a7eddfcac1d" providerId="LiveId" clId="{64BE1073-A9BB-5448-A3AB-220DC91AE2DC}" dt="2024-03-27T03:40:53.467" v="41" actId="2696"/>
          <pc:sldLayoutMkLst>
            <pc:docMk/>
            <pc:sldMasterMk cId="0" sldId="2147483648"/>
            <pc:sldLayoutMk cId="0" sldId="2147483650"/>
          </pc:sldLayoutMkLst>
        </pc:sldLayoutChg>
        <pc:sldLayoutChg chg="del">
          <pc:chgData name="Gaurav Vikash" userId="50b41a7eddfcac1d" providerId="LiveId" clId="{64BE1073-A9BB-5448-A3AB-220DC91AE2DC}" dt="2024-03-27T03:40:53.165" v="14" actId="2696"/>
          <pc:sldLayoutMkLst>
            <pc:docMk/>
            <pc:sldMasterMk cId="0" sldId="2147483648"/>
            <pc:sldLayoutMk cId="0" sldId="2147483651"/>
          </pc:sldLayoutMkLst>
        </pc:sldLayoutChg>
        <pc:sldLayoutChg chg="del">
          <pc:chgData name="Gaurav Vikash" userId="50b41a7eddfcac1d" providerId="LiveId" clId="{64BE1073-A9BB-5448-A3AB-220DC91AE2DC}" dt="2024-03-27T03:40:53.471" v="43" actId="2696"/>
          <pc:sldLayoutMkLst>
            <pc:docMk/>
            <pc:sldMasterMk cId="0" sldId="2147483648"/>
            <pc:sldLayoutMk cId="952269934" sldId="2147483660"/>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3.svg"/></Relationships>
</file>

<file path=ppt/diagrams/_rels/data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B0DE30-D4F0-4EFB-BEE0-E4FE7BD42FD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34A3E04-D8C9-4959-AA37-62F3B6CD5B80}">
      <dgm:prSet/>
      <dgm:spPr/>
      <dgm:t>
        <a:bodyPr/>
        <a:lstStyle/>
        <a:p>
          <a:pPr>
            <a:lnSpc>
              <a:spcPct val="100000"/>
            </a:lnSpc>
          </a:pPr>
          <a:r>
            <a:rPr lang="en-AU" b="0" i="0" dirty="0">
              <a:solidFill>
                <a:srgbClr val="441C60"/>
              </a:solidFill>
            </a:rPr>
            <a:t>The Future</a:t>
          </a:r>
          <a:endParaRPr lang="en-US" dirty="0">
            <a:solidFill>
              <a:srgbClr val="441C60"/>
            </a:solidFill>
          </a:endParaRPr>
        </a:p>
      </dgm:t>
    </dgm:pt>
    <dgm:pt modelId="{FB1D7096-648E-486C-AE70-2A72473F86DE}" type="parTrans" cxnId="{D95DE05B-C615-4BFC-9A3F-61607EEEC285}">
      <dgm:prSet/>
      <dgm:spPr/>
      <dgm:t>
        <a:bodyPr/>
        <a:lstStyle/>
        <a:p>
          <a:endParaRPr lang="en-US">
            <a:solidFill>
              <a:srgbClr val="441C60"/>
            </a:solidFill>
          </a:endParaRPr>
        </a:p>
      </dgm:t>
    </dgm:pt>
    <dgm:pt modelId="{EDB00850-D573-4EAA-AC2C-99123ADE8367}" type="sibTrans" cxnId="{D95DE05B-C615-4BFC-9A3F-61607EEEC285}">
      <dgm:prSet/>
      <dgm:spPr/>
      <dgm:t>
        <a:bodyPr/>
        <a:lstStyle/>
        <a:p>
          <a:endParaRPr lang="en-US">
            <a:solidFill>
              <a:srgbClr val="441C60"/>
            </a:solidFill>
          </a:endParaRPr>
        </a:p>
      </dgm:t>
    </dgm:pt>
    <dgm:pt modelId="{6466307B-089A-4705-83E4-73CC269CCB85}">
      <dgm:prSet/>
      <dgm:spPr/>
      <dgm:t>
        <a:bodyPr/>
        <a:lstStyle/>
        <a:p>
          <a:pPr>
            <a:lnSpc>
              <a:spcPct val="100000"/>
            </a:lnSpc>
          </a:pPr>
          <a:r>
            <a:rPr lang="en-AU" b="0" i="0" dirty="0">
              <a:solidFill>
                <a:srgbClr val="441C60"/>
              </a:solidFill>
            </a:rPr>
            <a:t>The Present</a:t>
          </a:r>
          <a:endParaRPr lang="en-US" dirty="0">
            <a:solidFill>
              <a:srgbClr val="441C60"/>
            </a:solidFill>
          </a:endParaRPr>
        </a:p>
      </dgm:t>
    </dgm:pt>
    <dgm:pt modelId="{F1EC43AB-6238-4A65-B14E-40FE22CC370E}" type="parTrans" cxnId="{34137A09-0E19-41CD-8178-8131FC5294BE}">
      <dgm:prSet/>
      <dgm:spPr/>
      <dgm:t>
        <a:bodyPr/>
        <a:lstStyle/>
        <a:p>
          <a:endParaRPr lang="en-US">
            <a:solidFill>
              <a:srgbClr val="441C60"/>
            </a:solidFill>
          </a:endParaRPr>
        </a:p>
      </dgm:t>
    </dgm:pt>
    <dgm:pt modelId="{9562E06A-E1F0-4C4D-BD8E-C57C8163634B}" type="sibTrans" cxnId="{34137A09-0E19-41CD-8178-8131FC5294BE}">
      <dgm:prSet/>
      <dgm:spPr/>
      <dgm:t>
        <a:bodyPr/>
        <a:lstStyle/>
        <a:p>
          <a:endParaRPr lang="en-US">
            <a:solidFill>
              <a:srgbClr val="441C60"/>
            </a:solidFill>
          </a:endParaRPr>
        </a:p>
      </dgm:t>
    </dgm:pt>
    <dgm:pt modelId="{D90BCD89-0F04-44DF-9082-C00FD5FB54FB}">
      <dgm:prSet/>
      <dgm:spPr/>
      <dgm:t>
        <a:bodyPr/>
        <a:lstStyle/>
        <a:p>
          <a:pPr>
            <a:lnSpc>
              <a:spcPct val="100000"/>
            </a:lnSpc>
          </a:pPr>
          <a:r>
            <a:rPr lang="en-AU" b="0" i="0">
              <a:solidFill>
                <a:srgbClr val="441C60"/>
              </a:solidFill>
            </a:rPr>
            <a:t>Context</a:t>
          </a:r>
          <a:endParaRPr lang="en-US">
            <a:solidFill>
              <a:srgbClr val="441C60"/>
            </a:solidFill>
          </a:endParaRPr>
        </a:p>
      </dgm:t>
    </dgm:pt>
    <dgm:pt modelId="{75CDC082-9854-4C08-8A79-714BD329808E}" type="parTrans" cxnId="{39B8D1C1-B22D-44EA-B5B3-90B87173FD24}">
      <dgm:prSet/>
      <dgm:spPr/>
      <dgm:t>
        <a:bodyPr/>
        <a:lstStyle/>
        <a:p>
          <a:endParaRPr lang="en-US">
            <a:solidFill>
              <a:srgbClr val="441C60"/>
            </a:solidFill>
          </a:endParaRPr>
        </a:p>
      </dgm:t>
    </dgm:pt>
    <dgm:pt modelId="{50D5C30F-3364-4083-894D-35CFE27F04CA}" type="sibTrans" cxnId="{39B8D1C1-B22D-44EA-B5B3-90B87173FD24}">
      <dgm:prSet/>
      <dgm:spPr/>
      <dgm:t>
        <a:bodyPr/>
        <a:lstStyle/>
        <a:p>
          <a:endParaRPr lang="en-US">
            <a:solidFill>
              <a:srgbClr val="441C60"/>
            </a:solidFill>
          </a:endParaRPr>
        </a:p>
      </dgm:t>
    </dgm:pt>
    <dgm:pt modelId="{FF008BA2-FF1B-4208-864B-D03462A20E3B}">
      <dgm:prSet/>
      <dgm:spPr/>
      <dgm:t>
        <a:bodyPr/>
        <a:lstStyle/>
        <a:p>
          <a:pPr>
            <a:lnSpc>
              <a:spcPct val="100000"/>
            </a:lnSpc>
          </a:pPr>
          <a:r>
            <a:rPr lang="en-AU" b="0" i="0" dirty="0">
              <a:solidFill>
                <a:srgbClr val="441C60"/>
              </a:solidFill>
            </a:rPr>
            <a:t>Vulnerabilities</a:t>
          </a:r>
          <a:endParaRPr lang="en-US" dirty="0">
            <a:solidFill>
              <a:srgbClr val="441C60"/>
            </a:solidFill>
          </a:endParaRPr>
        </a:p>
      </dgm:t>
    </dgm:pt>
    <dgm:pt modelId="{D90A2F9E-38A8-46A7-8101-9D4E66EF5B56}" type="parTrans" cxnId="{57E7ADCD-4DCE-4A02-A457-736BF85D0A5D}">
      <dgm:prSet/>
      <dgm:spPr/>
      <dgm:t>
        <a:bodyPr/>
        <a:lstStyle/>
        <a:p>
          <a:endParaRPr lang="en-US">
            <a:solidFill>
              <a:srgbClr val="441C60"/>
            </a:solidFill>
          </a:endParaRPr>
        </a:p>
      </dgm:t>
    </dgm:pt>
    <dgm:pt modelId="{3749C76C-3428-4BF4-BC3D-FC5445169AAE}" type="sibTrans" cxnId="{57E7ADCD-4DCE-4A02-A457-736BF85D0A5D}">
      <dgm:prSet/>
      <dgm:spPr/>
      <dgm:t>
        <a:bodyPr/>
        <a:lstStyle/>
        <a:p>
          <a:endParaRPr lang="en-US">
            <a:solidFill>
              <a:srgbClr val="441C60"/>
            </a:solidFill>
          </a:endParaRPr>
        </a:p>
      </dgm:t>
    </dgm:pt>
    <dgm:pt modelId="{77C0F1ED-136E-4D55-A979-A0E4FFA4ECFC}" type="pres">
      <dgm:prSet presAssocID="{BDB0DE30-D4F0-4EFB-BEE0-E4FE7BD42FDB}" presName="root" presStyleCnt="0">
        <dgm:presLayoutVars>
          <dgm:dir/>
          <dgm:resizeHandles val="exact"/>
        </dgm:presLayoutVars>
      </dgm:prSet>
      <dgm:spPr/>
    </dgm:pt>
    <dgm:pt modelId="{70E40C17-B187-4FC8-9084-8D10670FC961}" type="pres">
      <dgm:prSet presAssocID="{634A3E04-D8C9-4959-AA37-62F3B6CD5B80}" presName="compNode" presStyleCnt="0"/>
      <dgm:spPr/>
    </dgm:pt>
    <dgm:pt modelId="{95D09839-7195-4773-8574-CA2A8BB33AF6}" type="pres">
      <dgm:prSet presAssocID="{634A3E04-D8C9-4959-AA37-62F3B6CD5B8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ocket"/>
        </a:ext>
      </dgm:extLst>
    </dgm:pt>
    <dgm:pt modelId="{6C20ACE5-D66D-4233-9710-1B57DD352F1B}" type="pres">
      <dgm:prSet presAssocID="{634A3E04-D8C9-4959-AA37-62F3B6CD5B80}" presName="spaceRect" presStyleCnt="0"/>
      <dgm:spPr/>
    </dgm:pt>
    <dgm:pt modelId="{178540DC-683C-4982-AAE1-0BA3ED72C3EF}" type="pres">
      <dgm:prSet presAssocID="{634A3E04-D8C9-4959-AA37-62F3B6CD5B80}" presName="textRect" presStyleLbl="revTx" presStyleIdx="0" presStyleCnt="4">
        <dgm:presLayoutVars>
          <dgm:chMax val="1"/>
          <dgm:chPref val="1"/>
        </dgm:presLayoutVars>
      </dgm:prSet>
      <dgm:spPr/>
    </dgm:pt>
    <dgm:pt modelId="{2036B32A-48B6-42E2-BF1B-0D5D47F05835}" type="pres">
      <dgm:prSet presAssocID="{EDB00850-D573-4EAA-AC2C-99123ADE8367}" presName="sibTrans" presStyleCnt="0"/>
      <dgm:spPr/>
    </dgm:pt>
    <dgm:pt modelId="{95031831-F0CC-4AD1-8D81-97EE286D9A37}" type="pres">
      <dgm:prSet presAssocID="{6466307B-089A-4705-83E4-73CC269CCB85}" presName="compNode" presStyleCnt="0"/>
      <dgm:spPr/>
    </dgm:pt>
    <dgm:pt modelId="{5CBEDB37-41DA-4265-8DF1-E84663CEF089}" type="pres">
      <dgm:prSet presAssocID="{6466307B-089A-4705-83E4-73CC269CCB8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mputer"/>
        </a:ext>
      </dgm:extLst>
    </dgm:pt>
    <dgm:pt modelId="{0F22DAF0-F2F6-4EBD-82FE-E26157D808FD}" type="pres">
      <dgm:prSet presAssocID="{6466307B-089A-4705-83E4-73CC269CCB85}" presName="spaceRect" presStyleCnt="0"/>
      <dgm:spPr/>
    </dgm:pt>
    <dgm:pt modelId="{65C8882C-D970-4F3C-BB30-29E2017545DB}" type="pres">
      <dgm:prSet presAssocID="{6466307B-089A-4705-83E4-73CC269CCB85}" presName="textRect" presStyleLbl="revTx" presStyleIdx="1" presStyleCnt="4">
        <dgm:presLayoutVars>
          <dgm:chMax val="1"/>
          <dgm:chPref val="1"/>
        </dgm:presLayoutVars>
      </dgm:prSet>
      <dgm:spPr/>
    </dgm:pt>
    <dgm:pt modelId="{BAB035C0-AB85-4CE5-83D2-36AB0E6BE6F3}" type="pres">
      <dgm:prSet presAssocID="{9562E06A-E1F0-4C4D-BD8E-C57C8163634B}" presName="sibTrans" presStyleCnt="0"/>
      <dgm:spPr/>
    </dgm:pt>
    <dgm:pt modelId="{DF0E8981-FC37-4743-ABB5-B112897D83F5}" type="pres">
      <dgm:prSet presAssocID="{D90BCD89-0F04-44DF-9082-C00FD5FB54FB}" presName="compNode" presStyleCnt="0"/>
      <dgm:spPr/>
    </dgm:pt>
    <dgm:pt modelId="{62B8EF6E-255B-4471-BC48-F48FF15AE40F}" type="pres">
      <dgm:prSet presAssocID="{D90BCD89-0F04-44DF-9082-C00FD5FB54F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arth Globe Americas"/>
        </a:ext>
      </dgm:extLst>
    </dgm:pt>
    <dgm:pt modelId="{6B31DF46-B4C9-4FBE-837E-90C4B85DD1AF}" type="pres">
      <dgm:prSet presAssocID="{D90BCD89-0F04-44DF-9082-C00FD5FB54FB}" presName="spaceRect" presStyleCnt="0"/>
      <dgm:spPr/>
    </dgm:pt>
    <dgm:pt modelId="{541FFF00-4159-4774-9E63-5A7B41D8C456}" type="pres">
      <dgm:prSet presAssocID="{D90BCD89-0F04-44DF-9082-C00FD5FB54FB}" presName="textRect" presStyleLbl="revTx" presStyleIdx="2" presStyleCnt="4">
        <dgm:presLayoutVars>
          <dgm:chMax val="1"/>
          <dgm:chPref val="1"/>
        </dgm:presLayoutVars>
      </dgm:prSet>
      <dgm:spPr/>
    </dgm:pt>
    <dgm:pt modelId="{17DB5F22-A808-4135-A4E3-E9C341C7269A}" type="pres">
      <dgm:prSet presAssocID="{50D5C30F-3364-4083-894D-35CFE27F04CA}" presName="sibTrans" presStyleCnt="0"/>
      <dgm:spPr/>
    </dgm:pt>
    <dgm:pt modelId="{C2A98EAB-F723-4548-8AA0-EEC619C77C14}" type="pres">
      <dgm:prSet presAssocID="{FF008BA2-FF1B-4208-864B-D03462A20E3B}" presName="compNode" presStyleCnt="0"/>
      <dgm:spPr/>
    </dgm:pt>
    <dgm:pt modelId="{C63EEB21-D5DA-406B-99B0-7300EB090A70}" type="pres">
      <dgm:prSet presAssocID="{FF008BA2-FF1B-4208-864B-D03462A20E3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atellite"/>
        </a:ext>
      </dgm:extLst>
    </dgm:pt>
    <dgm:pt modelId="{45D5103C-B850-473F-BC3C-CD297F941B30}" type="pres">
      <dgm:prSet presAssocID="{FF008BA2-FF1B-4208-864B-D03462A20E3B}" presName="spaceRect" presStyleCnt="0"/>
      <dgm:spPr/>
    </dgm:pt>
    <dgm:pt modelId="{1F06C627-18BE-44EC-AD77-BFFF0BC68EFB}" type="pres">
      <dgm:prSet presAssocID="{FF008BA2-FF1B-4208-864B-D03462A20E3B}" presName="textRect" presStyleLbl="revTx" presStyleIdx="3" presStyleCnt="4">
        <dgm:presLayoutVars>
          <dgm:chMax val="1"/>
          <dgm:chPref val="1"/>
        </dgm:presLayoutVars>
      </dgm:prSet>
      <dgm:spPr/>
    </dgm:pt>
  </dgm:ptLst>
  <dgm:cxnLst>
    <dgm:cxn modelId="{34137A09-0E19-41CD-8178-8131FC5294BE}" srcId="{BDB0DE30-D4F0-4EFB-BEE0-E4FE7BD42FDB}" destId="{6466307B-089A-4705-83E4-73CC269CCB85}" srcOrd="1" destOrd="0" parTransId="{F1EC43AB-6238-4A65-B14E-40FE22CC370E}" sibTransId="{9562E06A-E1F0-4C4D-BD8E-C57C8163634B}"/>
    <dgm:cxn modelId="{AD180B14-4757-44E2-AA57-E88ED280D6FF}" type="presOf" srcId="{FF008BA2-FF1B-4208-864B-D03462A20E3B}" destId="{1F06C627-18BE-44EC-AD77-BFFF0BC68EFB}" srcOrd="0" destOrd="0" presId="urn:microsoft.com/office/officeart/2018/2/layout/IconLabelList"/>
    <dgm:cxn modelId="{2F1CDA57-F6A1-4D98-A6E8-BB2BE1445F4A}" type="presOf" srcId="{634A3E04-D8C9-4959-AA37-62F3B6CD5B80}" destId="{178540DC-683C-4982-AAE1-0BA3ED72C3EF}" srcOrd="0" destOrd="0" presId="urn:microsoft.com/office/officeart/2018/2/layout/IconLabelList"/>
    <dgm:cxn modelId="{D95DE05B-C615-4BFC-9A3F-61607EEEC285}" srcId="{BDB0DE30-D4F0-4EFB-BEE0-E4FE7BD42FDB}" destId="{634A3E04-D8C9-4959-AA37-62F3B6CD5B80}" srcOrd="0" destOrd="0" parTransId="{FB1D7096-648E-486C-AE70-2A72473F86DE}" sibTransId="{EDB00850-D573-4EAA-AC2C-99123ADE8367}"/>
    <dgm:cxn modelId="{EE003884-7352-4EC8-BB9E-60ABC49DB637}" type="presOf" srcId="{6466307B-089A-4705-83E4-73CC269CCB85}" destId="{65C8882C-D970-4F3C-BB30-29E2017545DB}" srcOrd="0" destOrd="0" presId="urn:microsoft.com/office/officeart/2018/2/layout/IconLabelList"/>
    <dgm:cxn modelId="{39B8D1C1-B22D-44EA-B5B3-90B87173FD24}" srcId="{BDB0DE30-D4F0-4EFB-BEE0-E4FE7BD42FDB}" destId="{D90BCD89-0F04-44DF-9082-C00FD5FB54FB}" srcOrd="2" destOrd="0" parTransId="{75CDC082-9854-4C08-8A79-714BD329808E}" sibTransId="{50D5C30F-3364-4083-894D-35CFE27F04CA}"/>
    <dgm:cxn modelId="{57E7ADCD-4DCE-4A02-A457-736BF85D0A5D}" srcId="{BDB0DE30-D4F0-4EFB-BEE0-E4FE7BD42FDB}" destId="{FF008BA2-FF1B-4208-864B-D03462A20E3B}" srcOrd="3" destOrd="0" parTransId="{D90A2F9E-38A8-46A7-8101-9D4E66EF5B56}" sibTransId="{3749C76C-3428-4BF4-BC3D-FC5445169AAE}"/>
    <dgm:cxn modelId="{7276E8F0-160A-4AF2-859C-71F673DF29DA}" type="presOf" srcId="{D90BCD89-0F04-44DF-9082-C00FD5FB54FB}" destId="{541FFF00-4159-4774-9E63-5A7B41D8C456}" srcOrd="0" destOrd="0" presId="urn:microsoft.com/office/officeart/2018/2/layout/IconLabelList"/>
    <dgm:cxn modelId="{1687FFF3-E9C9-4150-88C1-016633B94BDF}" type="presOf" srcId="{BDB0DE30-D4F0-4EFB-BEE0-E4FE7BD42FDB}" destId="{77C0F1ED-136E-4D55-A979-A0E4FFA4ECFC}" srcOrd="0" destOrd="0" presId="urn:microsoft.com/office/officeart/2018/2/layout/IconLabelList"/>
    <dgm:cxn modelId="{0A903DF9-0469-41BD-9818-6C4163EE71AF}" type="presParOf" srcId="{77C0F1ED-136E-4D55-A979-A0E4FFA4ECFC}" destId="{70E40C17-B187-4FC8-9084-8D10670FC961}" srcOrd="0" destOrd="0" presId="urn:microsoft.com/office/officeart/2018/2/layout/IconLabelList"/>
    <dgm:cxn modelId="{2ED3E922-2037-456D-8CBD-EB172E1DB4A8}" type="presParOf" srcId="{70E40C17-B187-4FC8-9084-8D10670FC961}" destId="{95D09839-7195-4773-8574-CA2A8BB33AF6}" srcOrd="0" destOrd="0" presId="urn:microsoft.com/office/officeart/2018/2/layout/IconLabelList"/>
    <dgm:cxn modelId="{2ED7E198-376C-46DA-A76A-425300F07F4A}" type="presParOf" srcId="{70E40C17-B187-4FC8-9084-8D10670FC961}" destId="{6C20ACE5-D66D-4233-9710-1B57DD352F1B}" srcOrd="1" destOrd="0" presId="urn:microsoft.com/office/officeart/2018/2/layout/IconLabelList"/>
    <dgm:cxn modelId="{11DB5DBE-7216-4DE3-B4B2-FED2B0449A86}" type="presParOf" srcId="{70E40C17-B187-4FC8-9084-8D10670FC961}" destId="{178540DC-683C-4982-AAE1-0BA3ED72C3EF}" srcOrd="2" destOrd="0" presId="urn:microsoft.com/office/officeart/2018/2/layout/IconLabelList"/>
    <dgm:cxn modelId="{A8E7E165-B94E-49C5-97F2-F55BF69B2738}" type="presParOf" srcId="{77C0F1ED-136E-4D55-A979-A0E4FFA4ECFC}" destId="{2036B32A-48B6-42E2-BF1B-0D5D47F05835}" srcOrd="1" destOrd="0" presId="urn:microsoft.com/office/officeart/2018/2/layout/IconLabelList"/>
    <dgm:cxn modelId="{F31C5D2B-38A8-44C6-8028-B4F9E896F463}" type="presParOf" srcId="{77C0F1ED-136E-4D55-A979-A0E4FFA4ECFC}" destId="{95031831-F0CC-4AD1-8D81-97EE286D9A37}" srcOrd="2" destOrd="0" presId="urn:microsoft.com/office/officeart/2018/2/layout/IconLabelList"/>
    <dgm:cxn modelId="{808BB59E-7727-4C9A-A3B6-6E1D661896CC}" type="presParOf" srcId="{95031831-F0CC-4AD1-8D81-97EE286D9A37}" destId="{5CBEDB37-41DA-4265-8DF1-E84663CEF089}" srcOrd="0" destOrd="0" presId="urn:microsoft.com/office/officeart/2018/2/layout/IconLabelList"/>
    <dgm:cxn modelId="{871D7F15-6FC0-4F43-8387-6CEA995B5946}" type="presParOf" srcId="{95031831-F0CC-4AD1-8D81-97EE286D9A37}" destId="{0F22DAF0-F2F6-4EBD-82FE-E26157D808FD}" srcOrd="1" destOrd="0" presId="urn:microsoft.com/office/officeart/2018/2/layout/IconLabelList"/>
    <dgm:cxn modelId="{D5821A04-10D1-4BB4-A3BB-25AD409BF635}" type="presParOf" srcId="{95031831-F0CC-4AD1-8D81-97EE286D9A37}" destId="{65C8882C-D970-4F3C-BB30-29E2017545DB}" srcOrd="2" destOrd="0" presId="urn:microsoft.com/office/officeart/2018/2/layout/IconLabelList"/>
    <dgm:cxn modelId="{98BAD3AD-421D-40D7-B60D-930C9ED6FBB0}" type="presParOf" srcId="{77C0F1ED-136E-4D55-A979-A0E4FFA4ECFC}" destId="{BAB035C0-AB85-4CE5-83D2-36AB0E6BE6F3}" srcOrd="3" destOrd="0" presId="urn:microsoft.com/office/officeart/2018/2/layout/IconLabelList"/>
    <dgm:cxn modelId="{37597D1E-E3B5-4CE7-9C0F-02E24350298F}" type="presParOf" srcId="{77C0F1ED-136E-4D55-A979-A0E4FFA4ECFC}" destId="{DF0E8981-FC37-4743-ABB5-B112897D83F5}" srcOrd="4" destOrd="0" presId="urn:microsoft.com/office/officeart/2018/2/layout/IconLabelList"/>
    <dgm:cxn modelId="{FA683CF3-913E-476B-B13B-C4E4CD0079B9}" type="presParOf" srcId="{DF0E8981-FC37-4743-ABB5-B112897D83F5}" destId="{62B8EF6E-255B-4471-BC48-F48FF15AE40F}" srcOrd="0" destOrd="0" presId="urn:microsoft.com/office/officeart/2018/2/layout/IconLabelList"/>
    <dgm:cxn modelId="{94F9C493-D3A2-4BF8-BFF3-F4B807497CB3}" type="presParOf" srcId="{DF0E8981-FC37-4743-ABB5-B112897D83F5}" destId="{6B31DF46-B4C9-4FBE-837E-90C4B85DD1AF}" srcOrd="1" destOrd="0" presId="urn:microsoft.com/office/officeart/2018/2/layout/IconLabelList"/>
    <dgm:cxn modelId="{0C7CA4EC-FB3C-4FE4-BBF8-62B2BE03644D}" type="presParOf" srcId="{DF0E8981-FC37-4743-ABB5-B112897D83F5}" destId="{541FFF00-4159-4774-9E63-5A7B41D8C456}" srcOrd="2" destOrd="0" presId="urn:microsoft.com/office/officeart/2018/2/layout/IconLabelList"/>
    <dgm:cxn modelId="{92355F19-3832-4264-B183-F7126FE06542}" type="presParOf" srcId="{77C0F1ED-136E-4D55-A979-A0E4FFA4ECFC}" destId="{17DB5F22-A808-4135-A4E3-E9C341C7269A}" srcOrd="5" destOrd="0" presId="urn:microsoft.com/office/officeart/2018/2/layout/IconLabelList"/>
    <dgm:cxn modelId="{1B2FCA4A-00F0-4829-B141-F822130213AE}" type="presParOf" srcId="{77C0F1ED-136E-4D55-A979-A0E4FFA4ECFC}" destId="{C2A98EAB-F723-4548-8AA0-EEC619C77C14}" srcOrd="6" destOrd="0" presId="urn:microsoft.com/office/officeart/2018/2/layout/IconLabelList"/>
    <dgm:cxn modelId="{8BA92397-7955-4AFD-A0F3-DDB67534C3E2}" type="presParOf" srcId="{C2A98EAB-F723-4548-8AA0-EEC619C77C14}" destId="{C63EEB21-D5DA-406B-99B0-7300EB090A70}" srcOrd="0" destOrd="0" presId="urn:microsoft.com/office/officeart/2018/2/layout/IconLabelList"/>
    <dgm:cxn modelId="{0F70D71F-F596-4F73-8329-2E2BD9C24885}" type="presParOf" srcId="{C2A98EAB-F723-4548-8AA0-EEC619C77C14}" destId="{45D5103C-B850-473F-BC3C-CD297F941B30}" srcOrd="1" destOrd="0" presId="urn:microsoft.com/office/officeart/2018/2/layout/IconLabelList"/>
    <dgm:cxn modelId="{67F361D9-682B-418B-8C70-A36141A7D18F}" type="presParOf" srcId="{C2A98EAB-F723-4548-8AA0-EEC619C77C14}" destId="{1F06C627-18BE-44EC-AD77-BFFF0BC68EF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B0DE30-D4F0-4EFB-BEE0-E4FE7BD42FD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59C2CA9-BB6B-4A2C-917F-80771E012FC9}">
      <dgm:prSet/>
      <dgm:spPr/>
      <dgm:t>
        <a:bodyPr/>
        <a:lstStyle/>
        <a:p>
          <a:pPr>
            <a:lnSpc>
              <a:spcPct val="100000"/>
            </a:lnSpc>
          </a:pPr>
          <a:r>
            <a:rPr lang="en-AU" b="0" i="0">
              <a:solidFill>
                <a:srgbClr val="441C60"/>
              </a:solidFill>
            </a:rPr>
            <a:t>Resources</a:t>
          </a:r>
          <a:endParaRPr lang="en-US">
            <a:solidFill>
              <a:srgbClr val="441C60"/>
            </a:solidFill>
          </a:endParaRPr>
        </a:p>
      </dgm:t>
    </dgm:pt>
    <dgm:pt modelId="{C2B078EA-637B-4601-ACB0-04114EA809E8}" type="parTrans" cxnId="{C394A957-6E5D-4F23-96E6-68962B86910D}">
      <dgm:prSet/>
      <dgm:spPr/>
      <dgm:t>
        <a:bodyPr/>
        <a:lstStyle/>
        <a:p>
          <a:endParaRPr lang="en-US">
            <a:solidFill>
              <a:srgbClr val="441C60"/>
            </a:solidFill>
          </a:endParaRPr>
        </a:p>
      </dgm:t>
    </dgm:pt>
    <dgm:pt modelId="{5D1EE997-CFCF-46CB-A54F-5D22A2095F1E}" type="sibTrans" cxnId="{C394A957-6E5D-4F23-96E6-68962B86910D}">
      <dgm:prSet/>
      <dgm:spPr/>
      <dgm:t>
        <a:bodyPr/>
        <a:lstStyle/>
        <a:p>
          <a:endParaRPr lang="en-US">
            <a:solidFill>
              <a:srgbClr val="441C60"/>
            </a:solidFill>
          </a:endParaRPr>
        </a:p>
      </dgm:t>
    </dgm:pt>
    <dgm:pt modelId="{AFACC139-A1DA-4C13-B80B-510BD6E0126B}">
      <dgm:prSet/>
      <dgm:spPr/>
      <dgm:t>
        <a:bodyPr/>
        <a:lstStyle/>
        <a:p>
          <a:pPr>
            <a:lnSpc>
              <a:spcPct val="100000"/>
            </a:lnSpc>
          </a:pPr>
          <a:r>
            <a:rPr lang="en-AU" b="0" i="0" dirty="0">
              <a:solidFill>
                <a:srgbClr val="441C60"/>
              </a:solidFill>
            </a:rPr>
            <a:t>Collaboration</a:t>
          </a:r>
          <a:endParaRPr lang="en-US" dirty="0">
            <a:solidFill>
              <a:srgbClr val="441C60"/>
            </a:solidFill>
          </a:endParaRPr>
        </a:p>
      </dgm:t>
    </dgm:pt>
    <dgm:pt modelId="{D34FE8FE-ED6C-4306-B33C-959C71EDDAD6}" type="parTrans" cxnId="{3BBAE964-5383-44F4-9D7F-38A2C5C6642C}">
      <dgm:prSet/>
      <dgm:spPr/>
      <dgm:t>
        <a:bodyPr/>
        <a:lstStyle/>
        <a:p>
          <a:endParaRPr lang="en-US">
            <a:solidFill>
              <a:srgbClr val="441C60"/>
            </a:solidFill>
          </a:endParaRPr>
        </a:p>
      </dgm:t>
    </dgm:pt>
    <dgm:pt modelId="{DA4880C7-55CF-4415-AD36-530FC85D57DF}" type="sibTrans" cxnId="{3BBAE964-5383-44F4-9D7F-38A2C5C6642C}">
      <dgm:prSet/>
      <dgm:spPr/>
      <dgm:t>
        <a:bodyPr/>
        <a:lstStyle/>
        <a:p>
          <a:endParaRPr lang="en-US">
            <a:solidFill>
              <a:srgbClr val="441C60"/>
            </a:solidFill>
          </a:endParaRPr>
        </a:p>
      </dgm:t>
    </dgm:pt>
    <dgm:pt modelId="{FFC19866-30B5-4333-89D2-9767A4186B6A}">
      <dgm:prSet/>
      <dgm:spPr/>
      <dgm:t>
        <a:bodyPr/>
        <a:lstStyle/>
        <a:p>
          <a:pPr>
            <a:lnSpc>
              <a:spcPct val="100000"/>
            </a:lnSpc>
          </a:pPr>
          <a:r>
            <a:rPr lang="en-AU" b="0" i="0" dirty="0">
              <a:solidFill>
                <a:srgbClr val="441C60"/>
              </a:solidFill>
            </a:rPr>
            <a:t>Australia’s Challenges</a:t>
          </a:r>
          <a:endParaRPr lang="en-US" dirty="0">
            <a:solidFill>
              <a:srgbClr val="441C60"/>
            </a:solidFill>
          </a:endParaRPr>
        </a:p>
      </dgm:t>
    </dgm:pt>
    <dgm:pt modelId="{0FB6B0A8-3C82-49E8-91C9-2D024338BFE4}" type="parTrans" cxnId="{BA72BEFB-E029-4C74-B96F-5754E5AE3CEF}">
      <dgm:prSet/>
      <dgm:spPr/>
      <dgm:t>
        <a:bodyPr/>
        <a:lstStyle/>
        <a:p>
          <a:endParaRPr lang="en-US">
            <a:solidFill>
              <a:srgbClr val="441C60"/>
            </a:solidFill>
          </a:endParaRPr>
        </a:p>
      </dgm:t>
    </dgm:pt>
    <dgm:pt modelId="{29268976-9357-4617-8EE0-090CBAA9D82B}" type="sibTrans" cxnId="{BA72BEFB-E029-4C74-B96F-5754E5AE3CEF}">
      <dgm:prSet/>
      <dgm:spPr/>
      <dgm:t>
        <a:bodyPr/>
        <a:lstStyle/>
        <a:p>
          <a:endParaRPr lang="en-US">
            <a:solidFill>
              <a:srgbClr val="441C60"/>
            </a:solidFill>
          </a:endParaRPr>
        </a:p>
      </dgm:t>
    </dgm:pt>
    <dgm:pt modelId="{3EF06768-7333-42AC-A674-0EA9F772AE77}">
      <dgm:prSet/>
      <dgm:spPr/>
      <dgm:t>
        <a:bodyPr/>
        <a:lstStyle/>
        <a:p>
          <a:pPr>
            <a:lnSpc>
              <a:spcPct val="100000"/>
            </a:lnSpc>
          </a:pPr>
          <a:r>
            <a:rPr lang="en-AU" b="0" i="0">
              <a:solidFill>
                <a:srgbClr val="441C60"/>
              </a:solidFill>
            </a:rPr>
            <a:t>Conclusion</a:t>
          </a:r>
          <a:endParaRPr lang="en-US">
            <a:solidFill>
              <a:srgbClr val="441C60"/>
            </a:solidFill>
          </a:endParaRPr>
        </a:p>
      </dgm:t>
    </dgm:pt>
    <dgm:pt modelId="{6A5062CB-EFE3-44FD-A39B-4021B049EC0D}" type="parTrans" cxnId="{99C411FE-9EF8-4558-8EC7-CCC58A1B6EFA}">
      <dgm:prSet/>
      <dgm:spPr/>
      <dgm:t>
        <a:bodyPr/>
        <a:lstStyle/>
        <a:p>
          <a:endParaRPr lang="en-US">
            <a:solidFill>
              <a:srgbClr val="441C60"/>
            </a:solidFill>
          </a:endParaRPr>
        </a:p>
      </dgm:t>
    </dgm:pt>
    <dgm:pt modelId="{06E552E7-20AB-448E-B612-8053FE94CAE9}" type="sibTrans" cxnId="{99C411FE-9EF8-4558-8EC7-CCC58A1B6EFA}">
      <dgm:prSet/>
      <dgm:spPr/>
      <dgm:t>
        <a:bodyPr/>
        <a:lstStyle/>
        <a:p>
          <a:endParaRPr lang="en-US">
            <a:solidFill>
              <a:srgbClr val="441C60"/>
            </a:solidFill>
          </a:endParaRPr>
        </a:p>
      </dgm:t>
    </dgm:pt>
    <dgm:pt modelId="{77C0F1ED-136E-4D55-A979-A0E4FFA4ECFC}" type="pres">
      <dgm:prSet presAssocID="{BDB0DE30-D4F0-4EFB-BEE0-E4FE7BD42FDB}" presName="root" presStyleCnt="0">
        <dgm:presLayoutVars>
          <dgm:dir/>
          <dgm:resizeHandles val="exact"/>
        </dgm:presLayoutVars>
      </dgm:prSet>
      <dgm:spPr/>
    </dgm:pt>
    <dgm:pt modelId="{2A6D5926-1C65-4BD2-985D-87B684C0D5F4}" type="pres">
      <dgm:prSet presAssocID="{059C2CA9-BB6B-4A2C-917F-80771E012FC9}" presName="compNode" presStyleCnt="0"/>
      <dgm:spPr/>
    </dgm:pt>
    <dgm:pt modelId="{0F59CC64-6C7F-4FAE-AAF6-84F8C56C29BA}" type="pres">
      <dgm:prSet presAssocID="{059C2CA9-BB6B-4A2C-917F-80771E012FC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9DB028BE-D7BC-4701-B28C-77570755008A}" type="pres">
      <dgm:prSet presAssocID="{059C2CA9-BB6B-4A2C-917F-80771E012FC9}" presName="spaceRect" presStyleCnt="0"/>
      <dgm:spPr/>
    </dgm:pt>
    <dgm:pt modelId="{C62A3CBF-BFE5-46F5-BF8E-104D18422254}" type="pres">
      <dgm:prSet presAssocID="{059C2CA9-BB6B-4A2C-917F-80771E012FC9}" presName="textRect" presStyleLbl="revTx" presStyleIdx="0" presStyleCnt="4">
        <dgm:presLayoutVars>
          <dgm:chMax val="1"/>
          <dgm:chPref val="1"/>
        </dgm:presLayoutVars>
      </dgm:prSet>
      <dgm:spPr/>
    </dgm:pt>
    <dgm:pt modelId="{AD2C55AA-7979-464F-9117-D77D4580C0D5}" type="pres">
      <dgm:prSet presAssocID="{5D1EE997-CFCF-46CB-A54F-5D22A2095F1E}" presName="sibTrans" presStyleCnt="0"/>
      <dgm:spPr/>
    </dgm:pt>
    <dgm:pt modelId="{5EB99224-64C1-4ADE-BE94-AC92A0C22A6D}" type="pres">
      <dgm:prSet presAssocID="{AFACC139-A1DA-4C13-B80B-510BD6E0126B}" presName="compNode" presStyleCnt="0"/>
      <dgm:spPr/>
    </dgm:pt>
    <dgm:pt modelId="{B163E0EE-AF0A-4096-BF42-75D11E6F62F3}" type="pres">
      <dgm:prSet presAssocID="{AFACC139-A1DA-4C13-B80B-510BD6E0126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arth Globe Europe-Africa"/>
        </a:ext>
      </dgm:extLst>
    </dgm:pt>
    <dgm:pt modelId="{97BDD0A5-8665-4AE2-A9D6-842E8983C05A}" type="pres">
      <dgm:prSet presAssocID="{AFACC139-A1DA-4C13-B80B-510BD6E0126B}" presName="spaceRect" presStyleCnt="0"/>
      <dgm:spPr/>
    </dgm:pt>
    <dgm:pt modelId="{AE81EF05-B657-4EE6-9AE2-E8B8C7804A29}" type="pres">
      <dgm:prSet presAssocID="{AFACC139-A1DA-4C13-B80B-510BD6E0126B}" presName="textRect" presStyleLbl="revTx" presStyleIdx="1" presStyleCnt="4">
        <dgm:presLayoutVars>
          <dgm:chMax val="1"/>
          <dgm:chPref val="1"/>
        </dgm:presLayoutVars>
      </dgm:prSet>
      <dgm:spPr/>
    </dgm:pt>
    <dgm:pt modelId="{F941E492-F711-405D-87D8-6C953A3B0A15}" type="pres">
      <dgm:prSet presAssocID="{DA4880C7-55CF-4415-AD36-530FC85D57DF}" presName="sibTrans" presStyleCnt="0"/>
      <dgm:spPr/>
    </dgm:pt>
    <dgm:pt modelId="{8239F53F-896B-4D91-8605-65C40CF1F53A}" type="pres">
      <dgm:prSet presAssocID="{FFC19866-30B5-4333-89D2-9767A4186B6A}" presName="compNode" presStyleCnt="0"/>
      <dgm:spPr/>
    </dgm:pt>
    <dgm:pt modelId="{349DE026-7314-4FF2-BF90-E6FDA3E2F575}" type="pres">
      <dgm:prSet presAssocID="{FFC19866-30B5-4333-89D2-9767A4186B6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arth Globe Asia-Australia"/>
        </a:ext>
      </dgm:extLst>
    </dgm:pt>
    <dgm:pt modelId="{4F36FA34-E8FC-41C7-9AE5-E681FC87EC31}" type="pres">
      <dgm:prSet presAssocID="{FFC19866-30B5-4333-89D2-9767A4186B6A}" presName="spaceRect" presStyleCnt="0"/>
      <dgm:spPr/>
    </dgm:pt>
    <dgm:pt modelId="{63A4BC74-0DC7-4088-AD7A-247F6D4C8E5F}" type="pres">
      <dgm:prSet presAssocID="{FFC19866-30B5-4333-89D2-9767A4186B6A}" presName="textRect" presStyleLbl="revTx" presStyleIdx="2" presStyleCnt="4">
        <dgm:presLayoutVars>
          <dgm:chMax val="1"/>
          <dgm:chPref val="1"/>
        </dgm:presLayoutVars>
      </dgm:prSet>
      <dgm:spPr/>
    </dgm:pt>
    <dgm:pt modelId="{1F5F72D7-533E-470C-BFBE-3AC0568FA6AB}" type="pres">
      <dgm:prSet presAssocID="{29268976-9357-4617-8EE0-090CBAA9D82B}" presName="sibTrans" presStyleCnt="0"/>
      <dgm:spPr/>
    </dgm:pt>
    <dgm:pt modelId="{3316597C-15BA-4C58-9AC4-74832AC1D7DC}" type="pres">
      <dgm:prSet presAssocID="{3EF06768-7333-42AC-A674-0EA9F772AE77}" presName="compNode" presStyleCnt="0"/>
      <dgm:spPr/>
    </dgm:pt>
    <dgm:pt modelId="{397C4912-63BA-4FEA-BF55-94899BA4B31D}" type="pres">
      <dgm:prSet presAssocID="{3EF06768-7333-42AC-A674-0EA9F772AE7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avel"/>
        </a:ext>
      </dgm:extLst>
    </dgm:pt>
    <dgm:pt modelId="{857E9738-A6E6-4BE9-9238-44CBF8905058}" type="pres">
      <dgm:prSet presAssocID="{3EF06768-7333-42AC-A674-0EA9F772AE77}" presName="spaceRect" presStyleCnt="0"/>
      <dgm:spPr/>
    </dgm:pt>
    <dgm:pt modelId="{BF750794-2CC8-4CE2-BF8C-D3130BD9F3BE}" type="pres">
      <dgm:prSet presAssocID="{3EF06768-7333-42AC-A674-0EA9F772AE77}" presName="textRect" presStyleLbl="revTx" presStyleIdx="3" presStyleCnt="4">
        <dgm:presLayoutVars>
          <dgm:chMax val="1"/>
          <dgm:chPref val="1"/>
        </dgm:presLayoutVars>
      </dgm:prSet>
      <dgm:spPr/>
    </dgm:pt>
  </dgm:ptLst>
  <dgm:cxnLst>
    <dgm:cxn modelId="{3A308711-15BB-403F-881F-74E77818EA56}" type="presOf" srcId="{FFC19866-30B5-4333-89D2-9767A4186B6A}" destId="{63A4BC74-0DC7-4088-AD7A-247F6D4C8E5F}" srcOrd="0" destOrd="0" presId="urn:microsoft.com/office/officeart/2018/2/layout/IconLabelList"/>
    <dgm:cxn modelId="{C394A957-6E5D-4F23-96E6-68962B86910D}" srcId="{BDB0DE30-D4F0-4EFB-BEE0-E4FE7BD42FDB}" destId="{059C2CA9-BB6B-4A2C-917F-80771E012FC9}" srcOrd="0" destOrd="0" parTransId="{C2B078EA-637B-4601-ACB0-04114EA809E8}" sibTransId="{5D1EE997-CFCF-46CB-A54F-5D22A2095F1E}"/>
    <dgm:cxn modelId="{3BBAE964-5383-44F4-9D7F-38A2C5C6642C}" srcId="{BDB0DE30-D4F0-4EFB-BEE0-E4FE7BD42FDB}" destId="{AFACC139-A1DA-4C13-B80B-510BD6E0126B}" srcOrd="1" destOrd="0" parTransId="{D34FE8FE-ED6C-4306-B33C-959C71EDDAD6}" sibTransId="{DA4880C7-55CF-4415-AD36-530FC85D57DF}"/>
    <dgm:cxn modelId="{92C96F7D-46F2-4413-9B01-DD5B436A30A9}" type="presOf" srcId="{AFACC139-A1DA-4C13-B80B-510BD6E0126B}" destId="{AE81EF05-B657-4EE6-9AE2-E8B8C7804A29}" srcOrd="0" destOrd="0" presId="urn:microsoft.com/office/officeart/2018/2/layout/IconLabelList"/>
    <dgm:cxn modelId="{5C64798A-CC41-4DA2-8D42-6453DC623F2F}" type="presOf" srcId="{059C2CA9-BB6B-4A2C-917F-80771E012FC9}" destId="{C62A3CBF-BFE5-46F5-BF8E-104D18422254}" srcOrd="0" destOrd="0" presId="urn:microsoft.com/office/officeart/2018/2/layout/IconLabelList"/>
    <dgm:cxn modelId="{13C23AA8-252C-4A6F-AEFD-59B66C316892}" type="presOf" srcId="{3EF06768-7333-42AC-A674-0EA9F772AE77}" destId="{BF750794-2CC8-4CE2-BF8C-D3130BD9F3BE}" srcOrd="0" destOrd="0" presId="urn:microsoft.com/office/officeart/2018/2/layout/IconLabelList"/>
    <dgm:cxn modelId="{1687FFF3-E9C9-4150-88C1-016633B94BDF}" type="presOf" srcId="{BDB0DE30-D4F0-4EFB-BEE0-E4FE7BD42FDB}" destId="{77C0F1ED-136E-4D55-A979-A0E4FFA4ECFC}" srcOrd="0" destOrd="0" presId="urn:microsoft.com/office/officeart/2018/2/layout/IconLabelList"/>
    <dgm:cxn modelId="{BA72BEFB-E029-4C74-B96F-5754E5AE3CEF}" srcId="{BDB0DE30-D4F0-4EFB-BEE0-E4FE7BD42FDB}" destId="{FFC19866-30B5-4333-89D2-9767A4186B6A}" srcOrd="2" destOrd="0" parTransId="{0FB6B0A8-3C82-49E8-91C9-2D024338BFE4}" sibTransId="{29268976-9357-4617-8EE0-090CBAA9D82B}"/>
    <dgm:cxn modelId="{99C411FE-9EF8-4558-8EC7-CCC58A1B6EFA}" srcId="{BDB0DE30-D4F0-4EFB-BEE0-E4FE7BD42FDB}" destId="{3EF06768-7333-42AC-A674-0EA9F772AE77}" srcOrd="3" destOrd="0" parTransId="{6A5062CB-EFE3-44FD-A39B-4021B049EC0D}" sibTransId="{06E552E7-20AB-448E-B612-8053FE94CAE9}"/>
    <dgm:cxn modelId="{C0D6FBCF-53AD-46EA-9E4D-D6649423E591}" type="presParOf" srcId="{77C0F1ED-136E-4D55-A979-A0E4FFA4ECFC}" destId="{2A6D5926-1C65-4BD2-985D-87B684C0D5F4}" srcOrd="0" destOrd="0" presId="urn:microsoft.com/office/officeart/2018/2/layout/IconLabelList"/>
    <dgm:cxn modelId="{80F494E1-6D26-472D-B1BF-32F3FCB16333}" type="presParOf" srcId="{2A6D5926-1C65-4BD2-985D-87B684C0D5F4}" destId="{0F59CC64-6C7F-4FAE-AAF6-84F8C56C29BA}" srcOrd="0" destOrd="0" presId="urn:microsoft.com/office/officeart/2018/2/layout/IconLabelList"/>
    <dgm:cxn modelId="{612FF595-B4A5-4B5A-8608-DCDE6DCE5D37}" type="presParOf" srcId="{2A6D5926-1C65-4BD2-985D-87B684C0D5F4}" destId="{9DB028BE-D7BC-4701-B28C-77570755008A}" srcOrd="1" destOrd="0" presId="urn:microsoft.com/office/officeart/2018/2/layout/IconLabelList"/>
    <dgm:cxn modelId="{E7FF9978-B9D7-43D6-A172-17F35B97FF02}" type="presParOf" srcId="{2A6D5926-1C65-4BD2-985D-87B684C0D5F4}" destId="{C62A3CBF-BFE5-46F5-BF8E-104D18422254}" srcOrd="2" destOrd="0" presId="urn:microsoft.com/office/officeart/2018/2/layout/IconLabelList"/>
    <dgm:cxn modelId="{101211FC-AB6D-4D8E-923D-93B5C07A70B4}" type="presParOf" srcId="{77C0F1ED-136E-4D55-A979-A0E4FFA4ECFC}" destId="{AD2C55AA-7979-464F-9117-D77D4580C0D5}" srcOrd="1" destOrd="0" presId="urn:microsoft.com/office/officeart/2018/2/layout/IconLabelList"/>
    <dgm:cxn modelId="{410C80C6-DC6B-4192-ADED-C261190BDFBC}" type="presParOf" srcId="{77C0F1ED-136E-4D55-A979-A0E4FFA4ECFC}" destId="{5EB99224-64C1-4ADE-BE94-AC92A0C22A6D}" srcOrd="2" destOrd="0" presId="urn:microsoft.com/office/officeart/2018/2/layout/IconLabelList"/>
    <dgm:cxn modelId="{12615A1D-75F9-488A-916E-1F2AA5913996}" type="presParOf" srcId="{5EB99224-64C1-4ADE-BE94-AC92A0C22A6D}" destId="{B163E0EE-AF0A-4096-BF42-75D11E6F62F3}" srcOrd="0" destOrd="0" presId="urn:microsoft.com/office/officeart/2018/2/layout/IconLabelList"/>
    <dgm:cxn modelId="{B8C5A4CB-E636-45E4-8B14-60AE484B90C4}" type="presParOf" srcId="{5EB99224-64C1-4ADE-BE94-AC92A0C22A6D}" destId="{97BDD0A5-8665-4AE2-A9D6-842E8983C05A}" srcOrd="1" destOrd="0" presId="urn:microsoft.com/office/officeart/2018/2/layout/IconLabelList"/>
    <dgm:cxn modelId="{21489A2C-C9F2-4024-ACF4-766E58C8FE40}" type="presParOf" srcId="{5EB99224-64C1-4ADE-BE94-AC92A0C22A6D}" destId="{AE81EF05-B657-4EE6-9AE2-E8B8C7804A29}" srcOrd="2" destOrd="0" presId="urn:microsoft.com/office/officeart/2018/2/layout/IconLabelList"/>
    <dgm:cxn modelId="{1017F90B-8932-4F8D-9527-A2F2D1D0C2BE}" type="presParOf" srcId="{77C0F1ED-136E-4D55-A979-A0E4FFA4ECFC}" destId="{F941E492-F711-405D-87D8-6C953A3B0A15}" srcOrd="3" destOrd="0" presId="urn:microsoft.com/office/officeart/2018/2/layout/IconLabelList"/>
    <dgm:cxn modelId="{FA7F04A6-1DF3-4CB0-8757-F9424BC6FE2A}" type="presParOf" srcId="{77C0F1ED-136E-4D55-A979-A0E4FFA4ECFC}" destId="{8239F53F-896B-4D91-8605-65C40CF1F53A}" srcOrd="4" destOrd="0" presId="urn:microsoft.com/office/officeart/2018/2/layout/IconLabelList"/>
    <dgm:cxn modelId="{34ADB928-E3E7-4505-BDF9-1D018FA2196A}" type="presParOf" srcId="{8239F53F-896B-4D91-8605-65C40CF1F53A}" destId="{349DE026-7314-4FF2-BF90-E6FDA3E2F575}" srcOrd="0" destOrd="0" presId="urn:microsoft.com/office/officeart/2018/2/layout/IconLabelList"/>
    <dgm:cxn modelId="{5B8B1C67-D1F5-4809-8118-E827DC3579A6}" type="presParOf" srcId="{8239F53F-896B-4D91-8605-65C40CF1F53A}" destId="{4F36FA34-E8FC-41C7-9AE5-E681FC87EC31}" srcOrd="1" destOrd="0" presId="urn:microsoft.com/office/officeart/2018/2/layout/IconLabelList"/>
    <dgm:cxn modelId="{502E05E2-C166-4616-8662-EDAACBBCD2B0}" type="presParOf" srcId="{8239F53F-896B-4D91-8605-65C40CF1F53A}" destId="{63A4BC74-0DC7-4088-AD7A-247F6D4C8E5F}" srcOrd="2" destOrd="0" presId="urn:microsoft.com/office/officeart/2018/2/layout/IconLabelList"/>
    <dgm:cxn modelId="{00A94DF0-B287-4F76-9E6B-744B6F1F7D70}" type="presParOf" srcId="{77C0F1ED-136E-4D55-A979-A0E4FFA4ECFC}" destId="{1F5F72D7-533E-470C-BFBE-3AC0568FA6AB}" srcOrd="5" destOrd="0" presId="urn:microsoft.com/office/officeart/2018/2/layout/IconLabelList"/>
    <dgm:cxn modelId="{CE61FA1E-B9E4-4DF5-94C9-B9FF4B261128}" type="presParOf" srcId="{77C0F1ED-136E-4D55-A979-A0E4FFA4ECFC}" destId="{3316597C-15BA-4C58-9AC4-74832AC1D7DC}" srcOrd="6" destOrd="0" presId="urn:microsoft.com/office/officeart/2018/2/layout/IconLabelList"/>
    <dgm:cxn modelId="{C332CA05-A506-4F78-A14E-57B3176BD187}" type="presParOf" srcId="{3316597C-15BA-4C58-9AC4-74832AC1D7DC}" destId="{397C4912-63BA-4FEA-BF55-94899BA4B31D}" srcOrd="0" destOrd="0" presId="urn:microsoft.com/office/officeart/2018/2/layout/IconLabelList"/>
    <dgm:cxn modelId="{35A9BBE3-5EDD-4D9E-A847-0C8B0F64B977}" type="presParOf" srcId="{3316597C-15BA-4C58-9AC4-74832AC1D7DC}" destId="{857E9738-A6E6-4BE9-9238-44CBF8905058}" srcOrd="1" destOrd="0" presId="urn:microsoft.com/office/officeart/2018/2/layout/IconLabelList"/>
    <dgm:cxn modelId="{884B2422-5F16-4F3B-A952-BFC0DFCA6036}" type="presParOf" srcId="{3316597C-15BA-4C58-9AC4-74832AC1D7DC}" destId="{BF750794-2CC8-4CE2-BF8C-D3130BD9F3BE}" srcOrd="2" destOrd="0" presId="urn:microsoft.com/office/officeart/2018/2/layout/IconLabel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F3BB47-6D65-41F3-9999-889E0298D7A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7B30A3D-A307-489C-B261-1AADEC31F30F}">
      <dgm:prSet custT="1"/>
      <dgm:spPr/>
      <dgm:t>
        <a:bodyPr/>
        <a:lstStyle/>
        <a:p>
          <a:pPr>
            <a:lnSpc>
              <a:spcPct val="100000"/>
            </a:lnSpc>
          </a:pPr>
          <a:r>
            <a:rPr lang="en-AU" sz="1600" dirty="0"/>
            <a:t>Observation</a:t>
          </a:r>
          <a:endParaRPr lang="en-US" sz="1600" dirty="0"/>
        </a:p>
      </dgm:t>
    </dgm:pt>
    <dgm:pt modelId="{0C18936E-98BB-42B7-8FF3-10BC0C437B6F}" type="parTrans" cxnId="{E73733F8-C232-4B70-AF40-A09B2853E455}">
      <dgm:prSet/>
      <dgm:spPr/>
      <dgm:t>
        <a:bodyPr/>
        <a:lstStyle/>
        <a:p>
          <a:endParaRPr lang="en-US" sz="1600"/>
        </a:p>
      </dgm:t>
    </dgm:pt>
    <dgm:pt modelId="{14B6B540-95E1-44A1-A0FA-5B303D851BC9}" type="sibTrans" cxnId="{E73733F8-C232-4B70-AF40-A09B2853E455}">
      <dgm:prSet/>
      <dgm:spPr/>
      <dgm:t>
        <a:bodyPr/>
        <a:lstStyle/>
        <a:p>
          <a:endParaRPr lang="en-US" sz="1600"/>
        </a:p>
      </dgm:t>
    </dgm:pt>
    <dgm:pt modelId="{F911E72A-B0AA-4B81-B061-9135AF7D4E4E}">
      <dgm:prSet custT="1"/>
      <dgm:spPr/>
      <dgm:t>
        <a:bodyPr/>
        <a:lstStyle/>
        <a:p>
          <a:pPr>
            <a:lnSpc>
              <a:spcPct val="100000"/>
            </a:lnSpc>
          </a:pPr>
          <a:r>
            <a:rPr lang="en-AU" sz="1600"/>
            <a:t>Research</a:t>
          </a:r>
          <a:endParaRPr lang="en-US" sz="1600"/>
        </a:p>
      </dgm:t>
    </dgm:pt>
    <dgm:pt modelId="{352B4480-3E07-4B6B-AB6A-E1FDAC2EE0C8}" type="parTrans" cxnId="{E52ABDA7-018C-4CDF-8EFD-F78D4B93FCCD}">
      <dgm:prSet/>
      <dgm:spPr/>
      <dgm:t>
        <a:bodyPr/>
        <a:lstStyle/>
        <a:p>
          <a:endParaRPr lang="en-US" sz="1600"/>
        </a:p>
      </dgm:t>
    </dgm:pt>
    <dgm:pt modelId="{B482108A-5E88-4545-81AD-4A174832530B}" type="sibTrans" cxnId="{E52ABDA7-018C-4CDF-8EFD-F78D4B93FCCD}">
      <dgm:prSet/>
      <dgm:spPr/>
      <dgm:t>
        <a:bodyPr/>
        <a:lstStyle/>
        <a:p>
          <a:endParaRPr lang="en-US" sz="1600"/>
        </a:p>
      </dgm:t>
    </dgm:pt>
    <dgm:pt modelId="{AE9386C8-A7CF-453E-9700-6A6550CCA5A1}">
      <dgm:prSet custT="1"/>
      <dgm:spPr/>
      <dgm:t>
        <a:bodyPr/>
        <a:lstStyle/>
        <a:p>
          <a:pPr>
            <a:lnSpc>
              <a:spcPct val="100000"/>
            </a:lnSpc>
          </a:pPr>
          <a:r>
            <a:rPr lang="en-AU" sz="1600" dirty="0"/>
            <a:t>Technology</a:t>
          </a:r>
          <a:endParaRPr lang="en-US" sz="1600" dirty="0"/>
        </a:p>
      </dgm:t>
    </dgm:pt>
    <dgm:pt modelId="{B0CFFE87-821D-406F-8C3B-3103FDC0E8F1}" type="parTrans" cxnId="{B7731863-4566-4970-A0C5-0EF550806D83}">
      <dgm:prSet/>
      <dgm:spPr/>
      <dgm:t>
        <a:bodyPr/>
        <a:lstStyle/>
        <a:p>
          <a:endParaRPr lang="en-US" sz="1600"/>
        </a:p>
      </dgm:t>
    </dgm:pt>
    <dgm:pt modelId="{AA9FE370-8030-4478-A40D-17168DC69BD5}" type="sibTrans" cxnId="{B7731863-4566-4970-A0C5-0EF550806D83}">
      <dgm:prSet/>
      <dgm:spPr/>
      <dgm:t>
        <a:bodyPr/>
        <a:lstStyle/>
        <a:p>
          <a:endParaRPr lang="en-US" sz="1600"/>
        </a:p>
      </dgm:t>
    </dgm:pt>
    <dgm:pt modelId="{6E09A7D0-4945-43F0-8EBC-D7F6F10A1D42}" type="pres">
      <dgm:prSet presAssocID="{6DF3BB47-6D65-41F3-9999-889E0298D7A0}" presName="root" presStyleCnt="0">
        <dgm:presLayoutVars>
          <dgm:dir/>
          <dgm:resizeHandles val="exact"/>
        </dgm:presLayoutVars>
      </dgm:prSet>
      <dgm:spPr/>
    </dgm:pt>
    <dgm:pt modelId="{DA12E8C3-B83C-4764-B2F8-8E38745A1E5E}" type="pres">
      <dgm:prSet presAssocID="{67B30A3D-A307-489C-B261-1AADEC31F30F}" presName="compNode" presStyleCnt="0"/>
      <dgm:spPr/>
    </dgm:pt>
    <dgm:pt modelId="{0FABE4ED-3B62-4A38-853D-CFA05E063F51}" type="pres">
      <dgm:prSet presAssocID="{67B30A3D-A307-489C-B261-1AADEC31F30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arth Globe Americas"/>
        </a:ext>
      </dgm:extLst>
    </dgm:pt>
    <dgm:pt modelId="{3A0759D1-B37E-4C84-A9C3-3AD0135585A7}" type="pres">
      <dgm:prSet presAssocID="{67B30A3D-A307-489C-B261-1AADEC31F30F}" presName="spaceRect" presStyleCnt="0"/>
      <dgm:spPr/>
    </dgm:pt>
    <dgm:pt modelId="{BA708B4C-E7BC-4CD1-A1BA-0C9ADD036DD3}" type="pres">
      <dgm:prSet presAssocID="{67B30A3D-A307-489C-B261-1AADEC31F30F}" presName="textRect" presStyleLbl="revTx" presStyleIdx="0" presStyleCnt="3">
        <dgm:presLayoutVars>
          <dgm:chMax val="1"/>
          <dgm:chPref val="1"/>
        </dgm:presLayoutVars>
      </dgm:prSet>
      <dgm:spPr/>
    </dgm:pt>
    <dgm:pt modelId="{F04AA3B4-5E82-4C46-A005-5FA3E774602F}" type="pres">
      <dgm:prSet presAssocID="{14B6B540-95E1-44A1-A0FA-5B303D851BC9}" presName="sibTrans" presStyleCnt="0"/>
      <dgm:spPr/>
    </dgm:pt>
    <dgm:pt modelId="{F6B85BB9-AE4E-42F0-B2BC-55CD519FF345}" type="pres">
      <dgm:prSet presAssocID="{F911E72A-B0AA-4B81-B061-9135AF7D4E4E}" presName="compNode" presStyleCnt="0"/>
      <dgm:spPr/>
    </dgm:pt>
    <dgm:pt modelId="{64842B51-BDDC-413C-874C-8C9FF3055E85}" type="pres">
      <dgm:prSet presAssocID="{F911E72A-B0AA-4B81-B061-9135AF7D4E4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esearch"/>
        </a:ext>
      </dgm:extLst>
    </dgm:pt>
    <dgm:pt modelId="{B34D93B8-6046-4803-A57B-938D84AAF9AC}" type="pres">
      <dgm:prSet presAssocID="{F911E72A-B0AA-4B81-B061-9135AF7D4E4E}" presName="spaceRect" presStyleCnt="0"/>
      <dgm:spPr/>
    </dgm:pt>
    <dgm:pt modelId="{1FF3FF70-4FED-4962-88ED-C741A334089B}" type="pres">
      <dgm:prSet presAssocID="{F911E72A-B0AA-4B81-B061-9135AF7D4E4E}" presName="textRect" presStyleLbl="revTx" presStyleIdx="1" presStyleCnt="3">
        <dgm:presLayoutVars>
          <dgm:chMax val="1"/>
          <dgm:chPref val="1"/>
        </dgm:presLayoutVars>
      </dgm:prSet>
      <dgm:spPr/>
    </dgm:pt>
    <dgm:pt modelId="{18C8E42D-2C09-4726-B27E-7B196D992B90}" type="pres">
      <dgm:prSet presAssocID="{B482108A-5E88-4545-81AD-4A174832530B}" presName="sibTrans" presStyleCnt="0"/>
      <dgm:spPr/>
    </dgm:pt>
    <dgm:pt modelId="{43ED25C7-153A-49AA-A974-CB39204675CA}" type="pres">
      <dgm:prSet presAssocID="{AE9386C8-A7CF-453E-9700-6A6550CCA5A1}" presName="compNode" presStyleCnt="0"/>
      <dgm:spPr/>
    </dgm:pt>
    <dgm:pt modelId="{30FD2318-A157-452C-8D9A-6DBF12327DD9}" type="pres">
      <dgm:prSet presAssocID="{AE9386C8-A7CF-453E-9700-6A6550CCA5A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mputer"/>
        </a:ext>
      </dgm:extLst>
    </dgm:pt>
    <dgm:pt modelId="{584DD56C-4C49-4F61-B5E4-C789E14D13E0}" type="pres">
      <dgm:prSet presAssocID="{AE9386C8-A7CF-453E-9700-6A6550CCA5A1}" presName="spaceRect" presStyleCnt="0"/>
      <dgm:spPr/>
    </dgm:pt>
    <dgm:pt modelId="{681ABB03-441C-48E4-9D87-08BDC0C4532F}" type="pres">
      <dgm:prSet presAssocID="{AE9386C8-A7CF-453E-9700-6A6550CCA5A1}" presName="textRect" presStyleLbl="revTx" presStyleIdx="2" presStyleCnt="3">
        <dgm:presLayoutVars>
          <dgm:chMax val="1"/>
          <dgm:chPref val="1"/>
        </dgm:presLayoutVars>
      </dgm:prSet>
      <dgm:spPr/>
    </dgm:pt>
  </dgm:ptLst>
  <dgm:cxnLst>
    <dgm:cxn modelId="{AECF0A27-E45C-4FC4-9D3C-6B29DEFF1470}" type="presOf" srcId="{AE9386C8-A7CF-453E-9700-6A6550CCA5A1}" destId="{681ABB03-441C-48E4-9D87-08BDC0C4532F}" srcOrd="0" destOrd="0" presId="urn:microsoft.com/office/officeart/2018/2/layout/IconLabelList"/>
    <dgm:cxn modelId="{B7731863-4566-4970-A0C5-0EF550806D83}" srcId="{6DF3BB47-6D65-41F3-9999-889E0298D7A0}" destId="{AE9386C8-A7CF-453E-9700-6A6550CCA5A1}" srcOrd="2" destOrd="0" parTransId="{B0CFFE87-821D-406F-8C3B-3103FDC0E8F1}" sibTransId="{AA9FE370-8030-4478-A40D-17168DC69BD5}"/>
    <dgm:cxn modelId="{6351D36A-952F-4606-9C10-F070314265DA}" type="presOf" srcId="{6DF3BB47-6D65-41F3-9999-889E0298D7A0}" destId="{6E09A7D0-4945-43F0-8EBC-D7F6F10A1D42}" srcOrd="0" destOrd="0" presId="urn:microsoft.com/office/officeart/2018/2/layout/IconLabelList"/>
    <dgm:cxn modelId="{70196BA1-55FD-4500-824E-7E334700BC3F}" type="presOf" srcId="{67B30A3D-A307-489C-B261-1AADEC31F30F}" destId="{BA708B4C-E7BC-4CD1-A1BA-0C9ADD036DD3}" srcOrd="0" destOrd="0" presId="urn:microsoft.com/office/officeart/2018/2/layout/IconLabelList"/>
    <dgm:cxn modelId="{E52ABDA7-018C-4CDF-8EFD-F78D4B93FCCD}" srcId="{6DF3BB47-6D65-41F3-9999-889E0298D7A0}" destId="{F911E72A-B0AA-4B81-B061-9135AF7D4E4E}" srcOrd="1" destOrd="0" parTransId="{352B4480-3E07-4B6B-AB6A-E1FDAC2EE0C8}" sibTransId="{B482108A-5E88-4545-81AD-4A174832530B}"/>
    <dgm:cxn modelId="{160CECB5-99B4-40E8-9444-8660EE28AD9D}" type="presOf" srcId="{F911E72A-B0AA-4B81-B061-9135AF7D4E4E}" destId="{1FF3FF70-4FED-4962-88ED-C741A334089B}" srcOrd="0" destOrd="0" presId="urn:microsoft.com/office/officeart/2018/2/layout/IconLabelList"/>
    <dgm:cxn modelId="{E73733F8-C232-4B70-AF40-A09B2853E455}" srcId="{6DF3BB47-6D65-41F3-9999-889E0298D7A0}" destId="{67B30A3D-A307-489C-B261-1AADEC31F30F}" srcOrd="0" destOrd="0" parTransId="{0C18936E-98BB-42B7-8FF3-10BC0C437B6F}" sibTransId="{14B6B540-95E1-44A1-A0FA-5B303D851BC9}"/>
    <dgm:cxn modelId="{30402BF2-70AB-476C-B8D9-221C6FAEEFB5}" type="presParOf" srcId="{6E09A7D0-4945-43F0-8EBC-D7F6F10A1D42}" destId="{DA12E8C3-B83C-4764-B2F8-8E38745A1E5E}" srcOrd="0" destOrd="0" presId="urn:microsoft.com/office/officeart/2018/2/layout/IconLabelList"/>
    <dgm:cxn modelId="{8A8863E4-6ABF-46AE-9CCA-A68BDED3343D}" type="presParOf" srcId="{DA12E8C3-B83C-4764-B2F8-8E38745A1E5E}" destId="{0FABE4ED-3B62-4A38-853D-CFA05E063F51}" srcOrd="0" destOrd="0" presId="urn:microsoft.com/office/officeart/2018/2/layout/IconLabelList"/>
    <dgm:cxn modelId="{3E35CD80-E419-4268-B33B-0E8EE315B08D}" type="presParOf" srcId="{DA12E8C3-B83C-4764-B2F8-8E38745A1E5E}" destId="{3A0759D1-B37E-4C84-A9C3-3AD0135585A7}" srcOrd="1" destOrd="0" presId="urn:microsoft.com/office/officeart/2018/2/layout/IconLabelList"/>
    <dgm:cxn modelId="{C69890F5-C768-4E75-8A39-7A7C4F315F2D}" type="presParOf" srcId="{DA12E8C3-B83C-4764-B2F8-8E38745A1E5E}" destId="{BA708B4C-E7BC-4CD1-A1BA-0C9ADD036DD3}" srcOrd="2" destOrd="0" presId="urn:microsoft.com/office/officeart/2018/2/layout/IconLabelList"/>
    <dgm:cxn modelId="{FBE606EF-19B0-4AAE-9958-D40A5C332EB3}" type="presParOf" srcId="{6E09A7D0-4945-43F0-8EBC-D7F6F10A1D42}" destId="{F04AA3B4-5E82-4C46-A005-5FA3E774602F}" srcOrd="1" destOrd="0" presId="urn:microsoft.com/office/officeart/2018/2/layout/IconLabelList"/>
    <dgm:cxn modelId="{7BE27B1D-0403-4953-97D8-C72B67B13279}" type="presParOf" srcId="{6E09A7D0-4945-43F0-8EBC-D7F6F10A1D42}" destId="{F6B85BB9-AE4E-42F0-B2BC-55CD519FF345}" srcOrd="2" destOrd="0" presId="urn:microsoft.com/office/officeart/2018/2/layout/IconLabelList"/>
    <dgm:cxn modelId="{8E75A5A3-AFE1-4DDE-906C-0D5EF1E7DF9C}" type="presParOf" srcId="{F6B85BB9-AE4E-42F0-B2BC-55CD519FF345}" destId="{64842B51-BDDC-413C-874C-8C9FF3055E85}" srcOrd="0" destOrd="0" presId="urn:microsoft.com/office/officeart/2018/2/layout/IconLabelList"/>
    <dgm:cxn modelId="{B44344EE-808B-4C1E-B528-326532BC388E}" type="presParOf" srcId="{F6B85BB9-AE4E-42F0-B2BC-55CD519FF345}" destId="{B34D93B8-6046-4803-A57B-938D84AAF9AC}" srcOrd="1" destOrd="0" presId="urn:microsoft.com/office/officeart/2018/2/layout/IconLabelList"/>
    <dgm:cxn modelId="{190E908F-C344-4508-BE0F-DA6AF4B5987D}" type="presParOf" srcId="{F6B85BB9-AE4E-42F0-B2BC-55CD519FF345}" destId="{1FF3FF70-4FED-4962-88ED-C741A334089B}" srcOrd="2" destOrd="0" presId="urn:microsoft.com/office/officeart/2018/2/layout/IconLabelList"/>
    <dgm:cxn modelId="{84EEEB25-4E38-4BB6-9485-4599B92A1F88}" type="presParOf" srcId="{6E09A7D0-4945-43F0-8EBC-D7F6F10A1D42}" destId="{18C8E42D-2C09-4726-B27E-7B196D992B90}" srcOrd="3" destOrd="0" presId="urn:microsoft.com/office/officeart/2018/2/layout/IconLabelList"/>
    <dgm:cxn modelId="{C659B136-9A62-4C9B-9D55-1248080C8067}" type="presParOf" srcId="{6E09A7D0-4945-43F0-8EBC-D7F6F10A1D42}" destId="{43ED25C7-153A-49AA-A974-CB39204675CA}" srcOrd="4" destOrd="0" presId="urn:microsoft.com/office/officeart/2018/2/layout/IconLabelList"/>
    <dgm:cxn modelId="{750F781F-9CC4-4848-8F19-BA7EED9750CB}" type="presParOf" srcId="{43ED25C7-153A-49AA-A974-CB39204675CA}" destId="{30FD2318-A157-452C-8D9A-6DBF12327DD9}" srcOrd="0" destOrd="0" presId="urn:microsoft.com/office/officeart/2018/2/layout/IconLabelList"/>
    <dgm:cxn modelId="{2440C1F7-A8BE-494A-9B8C-A46608D83B96}" type="presParOf" srcId="{43ED25C7-153A-49AA-A974-CB39204675CA}" destId="{584DD56C-4C49-4F61-B5E4-C789E14D13E0}" srcOrd="1" destOrd="0" presId="urn:microsoft.com/office/officeart/2018/2/layout/IconLabelList"/>
    <dgm:cxn modelId="{2C53D438-1584-4CAC-B6D2-EB3629153406}" type="presParOf" srcId="{43ED25C7-153A-49AA-A974-CB39204675CA}" destId="{681ABB03-441C-48E4-9D87-08BDC0C4532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F3BB47-6D65-41F3-9999-889E0298D7A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A22D768-3EB6-42BA-98D0-526119423000}">
      <dgm:prSet custT="1"/>
      <dgm:spPr/>
      <dgm:t>
        <a:bodyPr/>
        <a:lstStyle/>
        <a:p>
          <a:pPr>
            <a:lnSpc>
              <a:spcPct val="100000"/>
            </a:lnSpc>
          </a:pPr>
          <a:r>
            <a:rPr lang="en-AU" sz="1600" dirty="0"/>
            <a:t>Telecom</a:t>
          </a:r>
          <a:endParaRPr lang="en-US" sz="1600" dirty="0"/>
        </a:p>
      </dgm:t>
    </dgm:pt>
    <dgm:pt modelId="{75F0D824-D0D3-4B9F-BA0A-F356B9ABD96F}" type="parTrans" cxnId="{FBE757AB-DB6B-4076-80A3-61B02433DDA1}">
      <dgm:prSet/>
      <dgm:spPr/>
      <dgm:t>
        <a:bodyPr/>
        <a:lstStyle/>
        <a:p>
          <a:endParaRPr lang="en-US" sz="1600"/>
        </a:p>
      </dgm:t>
    </dgm:pt>
    <dgm:pt modelId="{D7313AB2-E76F-4C41-BC80-6DF2AA04C99E}" type="sibTrans" cxnId="{FBE757AB-DB6B-4076-80A3-61B02433DDA1}">
      <dgm:prSet/>
      <dgm:spPr/>
      <dgm:t>
        <a:bodyPr/>
        <a:lstStyle/>
        <a:p>
          <a:endParaRPr lang="en-US" sz="1600"/>
        </a:p>
      </dgm:t>
    </dgm:pt>
    <dgm:pt modelId="{5F25583C-9C7D-4EEC-BD19-CE9FD7328023}">
      <dgm:prSet custT="1"/>
      <dgm:spPr/>
      <dgm:t>
        <a:bodyPr/>
        <a:lstStyle/>
        <a:p>
          <a:pPr>
            <a:lnSpc>
              <a:spcPct val="100000"/>
            </a:lnSpc>
          </a:pPr>
          <a:r>
            <a:rPr lang="en-AU" sz="1600" dirty="0"/>
            <a:t>GPS</a:t>
          </a:r>
          <a:endParaRPr lang="en-US" sz="1600" dirty="0"/>
        </a:p>
      </dgm:t>
    </dgm:pt>
    <dgm:pt modelId="{BC11207D-9579-4C45-ACB8-EDB0F659EA5D}" type="parTrans" cxnId="{B43B23A4-FF65-4D73-8CD5-F999891E19BC}">
      <dgm:prSet/>
      <dgm:spPr/>
      <dgm:t>
        <a:bodyPr/>
        <a:lstStyle/>
        <a:p>
          <a:endParaRPr lang="en-US" sz="1600"/>
        </a:p>
      </dgm:t>
    </dgm:pt>
    <dgm:pt modelId="{D25C150C-77C2-4297-B567-D3445CA54B19}" type="sibTrans" cxnId="{B43B23A4-FF65-4D73-8CD5-F999891E19BC}">
      <dgm:prSet/>
      <dgm:spPr/>
      <dgm:t>
        <a:bodyPr/>
        <a:lstStyle/>
        <a:p>
          <a:endParaRPr lang="en-US" sz="1600"/>
        </a:p>
      </dgm:t>
    </dgm:pt>
    <dgm:pt modelId="{92D4B9CB-F1C2-442B-AC03-F5EAE56E55E7}">
      <dgm:prSet custT="1"/>
      <dgm:spPr/>
      <dgm:t>
        <a:bodyPr/>
        <a:lstStyle/>
        <a:p>
          <a:pPr>
            <a:lnSpc>
              <a:spcPct val="100000"/>
            </a:lnSpc>
          </a:pPr>
          <a:r>
            <a:rPr lang="en-AU" sz="1600"/>
            <a:t>Aviation</a:t>
          </a:r>
          <a:endParaRPr lang="en-US" sz="1600"/>
        </a:p>
      </dgm:t>
    </dgm:pt>
    <dgm:pt modelId="{513C057A-94BD-4DB3-BDCF-FA390CE5A49F}" type="parTrans" cxnId="{3638C4B9-FBBF-4F55-B1D9-6F366A551B84}">
      <dgm:prSet/>
      <dgm:spPr/>
      <dgm:t>
        <a:bodyPr/>
        <a:lstStyle/>
        <a:p>
          <a:endParaRPr lang="en-US" sz="1600"/>
        </a:p>
      </dgm:t>
    </dgm:pt>
    <dgm:pt modelId="{15C48425-A6D7-4DF7-8560-66530DD4A985}" type="sibTrans" cxnId="{3638C4B9-FBBF-4F55-B1D9-6F366A551B84}">
      <dgm:prSet/>
      <dgm:spPr/>
      <dgm:t>
        <a:bodyPr/>
        <a:lstStyle/>
        <a:p>
          <a:endParaRPr lang="en-US" sz="1600"/>
        </a:p>
      </dgm:t>
    </dgm:pt>
    <dgm:pt modelId="{01C9E3F0-ACAF-433A-B981-7602609DDADE}">
      <dgm:prSet custT="1"/>
      <dgm:spPr/>
      <dgm:t>
        <a:bodyPr/>
        <a:lstStyle/>
        <a:p>
          <a:pPr>
            <a:lnSpc>
              <a:spcPct val="100000"/>
            </a:lnSpc>
          </a:pPr>
          <a:r>
            <a:rPr lang="en-AU" sz="1600" dirty="0"/>
            <a:t>Missiles,</a:t>
          </a:r>
        </a:p>
        <a:p>
          <a:pPr>
            <a:lnSpc>
              <a:spcPct val="100000"/>
            </a:lnSpc>
          </a:pPr>
          <a:r>
            <a:rPr lang="en-AU" sz="1600" u="sng" dirty="0"/>
            <a:t>Nuclear</a:t>
          </a:r>
          <a:r>
            <a:rPr lang="en-AU" sz="1600" dirty="0"/>
            <a:t> Missiles</a:t>
          </a:r>
          <a:endParaRPr lang="en-US" sz="1600" dirty="0"/>
        </a:p>
      </dgm:t>
    </dgm:pt>
    <dgm:pt modelId="{14AC1928-76CB-4405-B296-D4166C4AD317}" type="parTrans" cxnId="{192B0BD6-C694-4A02-B3A8-EB7206371C71}">
      <dgm:prSet/>
      <dgm:spPr/>
      <dgm:t>
        <a:bodyPr/>
        <a:lstStyle/>
        <a:p>
          <a:endParaRPr lang="en-US" sz="1600"/>
        </a:p>
      </dgm:t>
    </dgm:pt>
    <dgm:pt modelId="{5956F51C-BFD6-4799-ACFC-823F2E5B1DFE}" type="sibTrans" cxnId="{192B0BD6-C694-4A02-B3A8-EB7206371C71}">
      <dgm:prSet/>
      <dgm:spPr/>
      <dgm:t>
        <a:bodyPr/>
        <a:lstStyle/>
        <a:p>
          <a:endParaRPr lang="en-US" sz="1600"/>
        </a:p>
      </dgm:t>
    </dgm:pt>
    <dgm:pt modelId="{6E09A7D0-4945-43F0-8EBC-D7F6F10A1D42}" type="pres">
      <dgm:prSet presAssocID="{6DF3BB47-6D65-41F3-9999-889E0298D7A0}" presName="root" presStyleCnt="0">
        <dgm:presLayoutVars>
          <dgm:dir/>
          <dgm:resizeHandles val="exact"/>
        </dgm:presLayoutVars>
      </dgm:prSet>
      <dgm:spPr/>
    </dgm:pt>
    <dgm:pt modelId="{63C190EB-8F3A-4769-A690-913FDA8B3059}" type="pres">
      <dgm:prSet presAssocID="{DA22D768-3EB6-42BA-98D0-526119423000}" presName="compNode" presStyleCnt="0"/>
      <dgm:spPr/>
    </dgm:pt>
    <dgm:pt modelId="{3BD47973-14D2-473F-9255-CA0D36BEAE2E}" type="pres">
      <dgm:prSet presAssocID="{DA22D768-3EB6-42BA-98D0-52611942300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peaker Phone"/>
        </a:ext>
      </dgm:extLst>
    </dgm:pt>
    <dgm:pt modelId="{FA7544D5-1B99-4308-BC66-63A2E00840B7}" type="pres">
      <dgm:prSet presAssocID="{DA22D768-3EB6-42BA-98D0-526119423000}" presName="spaceRect" presStyleCnt="0"/>
      <dgm:spPr/>
    </dgm:pt>
    <dgm:pt modelId="{563E06F4-8B34-4A0B-A655-E2FF8340EF12}" type="pres">
      <dgm:prSet presAssocID="{DA22D768-3EB6-42BA-98D0-526119423000}" presName="textRect" presStyleLbl="revTx" presStyleIdx="0" presStyleCnt="4">
        <dgm:presLayoutVars>
          <dgm:chMax val="1"/>
          <dgm:chPref val="1"/>
        </dgm:presLayoutVars>
      </dgm:prSet>
      <dgm:spPr/>
    </dgm:pt>
    <dgm:pt modelId="{5138911A-70A2-4505-9417-4CAF36D1C80B}" type="pres">
      <dgm:prSet presAssocID="{D7313AB2-E76F-4C41-BC80-6DF2AA04C99E}" presName="sibTrans" presStyleCnt="0"/>
      <dgm:spPr/>
    </dgm:pt>
    <dgm:pt modelId="{B45DBB23-A30A-4085-907A-7BE8313E079E}" type="pres">
      <dgm:prSet presAssocID="{5F25583C-9C7D-4EEC-BD19-CE9FD7328023}" presName="compNode" presStyleCnt="0"/>
      <dgm:spPr/>
    </dgm:pt>
    <dgm:pt modelId="{EA93E42A-DADA-4205-B3B8-05FBFBBB41AC}" type="pres">
      <dgm:prSet presAssocID="{5F25583C-9C7D-4EEC-BD19-CE9FD732802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r"/>
        </a:ext>
      </dgm:extLst>
    </dgm:pt>
    <dgm:pt modelId="{D5A50AC4-C86A-45DC-A640-773ADAF4058B}" type="pres">
      <dgm:prSet presAssocID="{5F25583C-9C7D-4EEC-BD19-CE9FD7328023}" presName="spaceRect" presStyleCnt="0"/>
      <dgm:spPr/>
    </dgm:pt>
    <dgm:pt modelId="{3DF8EF1C-62E3-478D-A680-CE90A31DEBFF}" type="pres">
      <dgm:prSet presAssocID="{5F25583C-9C7D-4EEC-BD19-CE9FD7328023}" presName="textRect" presStyleLbl="revTx" presStyleIdx="1" presStyleCnt="4">
        <dgm:presLayoutVars>
          <dgm:chMax val="1"/>
          <dgm:chPref val="1"/>
        </dgm:presLayoutVars>
      </dgm:prSet>
      <dgm:spPr/>
    </dgm:pt>
    <dgm:pt modelId="{78796432-76DD-4E6A-A129-569FC8A899A5}" type="pres">
      <dgm:prSet presAssocID="{D25C150C-77C2-4297-B567-D3445CA54B19}" presName="sibTrans" presStyleCnt="0"/>
      <dgm:spPr/>
    </dgm:pt>
    <dgm:pt modelId="{F342765F-ED3B-4A65-9873-0808329915C9}" type="pres">
      <dgm:prSet presAssocID="{92D4B9CB-F1C2-442B-AC03-F5EAE56E55E7}" presName="compNode" presStyleCnt="0"/>
      <dgm:spPr/>
    </dgm:pt>
    <dgm:pt modelId="{FEF0EEFF-F778-4FE7-A906-3E38C9E9B40F}" type="pres">
      <dgm:prSet presAssocID="{92D4B9CB-F1C2-442B-AC03-F5EAE56E55E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eroplane"/>
        </a:ext>
      </dgm:extLst>
    </dgm:pt>
    <dgm:pt modelId="{2AB379CF-95C9-4972-8CA0-EA794B53DC7B}" type="pres">
      <dgm:prSet presAssocID="{92D4B9CB-F1C2-442B-AC03-F5EAE56E55E7}" presName="spaceRect" presStyleCnt="0"/>
      <dgm:spPr/>
    </dgm:pt>
    <dgm:pt modelId="{3BD5CE48-7BC7-495E-82DA-B55CF29D1E9C}" type="pres">
      <dgm:prSet presAssocID="{92D4B9CB-F1C2-442B-AC03-F5EAE56E55E7}" presName="textRect" presStyleLbl="revTx" presStyleIdx="2" presStyleCnt="4">
        <dgm:presLayoutVars>
          <dgm:chMax val="1"/>
          <dgm:chPref val="1"/>
        </dgm:presLayoutVars>
      </dgm:prSet>
      <dgm:spPr/>
    </dgm:pt>
    <dgm:pt modelId="{DD2E8EA9-1AB3-4A2B-A65F-612F11623F7E}" type="pres">
      <dgm:prSet presAssocID="{15C48425-A6D7-4DF7-8560-66530DD4A985}" presName="sibTrans" presStyleCnt="0"/>
      <dgm:spPr/>
    </dgm:pt>
    <dgm:pt modelId="{978A3301-00E2-4C55-AD6F-11EE3AF5CEE9}" type="pres">
      <dgm:prSet presAssocID="{01C9E3F0-ACAF-433A-B981-7602609DDADE}" presName="compNode" presStyleCnt="0"/>
      <dgm:spPr/>
    </dgm:pt>
    <dgm:pt modelId="{DF6612D9-2EA7-498C-9FFC-85C425FCA433}" type="pres">
      <dgm:prSet presAssocID="{01C9E3F0-ACAF-433A-B981-7602609DDAD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adioactive"/>
        </a:ext>
      </dgm:extLst>
    </dgm:pt>
    <dgm:pt modelId="{DDAEF781-3C13-44E6-81A4-06D5C6A2ED8D}" type="pres">
      <dgm:prSet presAssocID="{01C9E3F0-ACAF-433A-B981-7602609DDADE}" presName="spaceRect" presStyleCnt="0"/>
      <dgm:spPr/>
    </dgm:pt>
    <dgm:pt modelId="{B275BCFB-8139-4E5E-AF8F-4BFA810EA0DD}" type="pres">
      <dgm:prSet presAssocID="{01C9E3F0-ACAF-433A-B981-7602609DDADE}" presName="textRect" presStyleLbl="revTx" presStyleIdx="3" presStyleCnt="4">
        <dgm:presLayoutVars>
          <dgm:chMax val="1"/>
          <dgm:chPref val="1"/>
        </dgm:presLayoutVars>
      </dgm:prSet>
      <dgm:spPr/>
    </dgm:pt>
  </dgm:ptLst>
  <dgm:cxnLst>
    <dgm:cxn modelId="{25E74425-0C8A-407E-8ECD-4273C6654AD7}" type="presOf" srcId="{5F25583C-9C7D-4EEC-BD19-CE9FD7328023}" destId="{3DF8EF1C-62E3-478D-A680-CE90A31DEBFF}" srcOrd="0" destOrd="0" presId="urn:microsoft.com/office/officeart/2018/2/layout/IconLabelList"/>
    <dgm:cxn modelId="{786ABF4A-F608-40C7-A19D-E0E997812956}" type="presOf" srcId="{DA22D768-3EB6-42BA-98D0-526119423000}" destId="{563E06F4-8B34-4A0B-A655-E2FF8340EF12}" srcOrd="0" destOrd="0" presId="urn:microsoft.com/office/officeart/2018/2/layout/IconLabelList"/>
    <dgm:cxn modelId="{6351D36A-952F-4606-9C10-F070314265DA}" type="presOf" srcId="{6DF3BB47-6D65-41F3-9999-889E0298D7A0}" destId="{6E09A7D0-4945-43F0-8EBC-D7F6F10A1D42}" srcOrd="0" destOrd="0" presId="urn:microsoft.com/office/officeart/2018/2/layout/IconLabelList"/>
    <dgm:cxn modelId="{26C12473-904D-465C-ADCF-E72A62C5C50C}" type="presOf" srcId="{92D4B9CB-F1C2-442B-AC03-F5EAE56E55E7}" destId="{3BD5CE48-7BC7-495E-82DA-B55CF29D1E9C}" srcOrd="0" destOrd="0" presId="urn:microsoft.com/office/officeart/2018/2/layout/IconLabelList"/>
    <dgm:cxn modelId="{B43B23A4-FF65-4D73-8CD5-F999891E19BC}" srcId="{6DF3BB47-6D65-41F3-9999-889E0298D7A0}" destId="{5F25583C-9C7D-4EEC-BD19-CE9FD7328023}" srcOrd="1" destOrd="0" parTransId="{BC11207D-9579-4C45-ACB8-EDB0F659EA5D}" sibTransId="{D25C150C-77C2-4297-B567-D3445CA54B19}"/>
    <dgm:cxn modelId="{FBE757AB-DB6B-4076-80A3-61B02433DDA1}" srcId="{6DF3BB47-6D65-41F3-9999-889E0298D7A0}" destId="{DA22D768-3EB6-42BA-98D0-526119423000}" srcOrd="0" destOrd="0" parTransId="{75F0D824-D0D3-4B9F-BA0A-F356B9ABD96F}" sibTransId="{D7313AB2-E76F-4C41-BC80-6DF2AA04C99E}"/>
    <dgm:cxn modelId="{3638C4B9-FBBF-4F55-B1D9-6F366A551B84}" srcId="{6DF3BB47-6D65-41F3-9999-889E0298D7A0}" destId="{92D4B9CB-F1C2-442B-AC03-F5EAE56E55E7}" srcOrd="2" destOrd="0" parTransId="{513C057A-94BD-4DB3-BDCF-FA390CE5A49F}" sibTransId="{15C48425-A6D7-4DF7-8560-66530DD4A985}"/>
    <dgm:cxn modelId="{192B0BD6-C694-4A02-B3A8-EB7206371C71}" srcId="{6DF3BB47-6D65-41F3-9999-889E0298D7A0}" destId="{01C9E3F0-ACAF-433A-B981-7602609DDADE}" srcOrd="3" destOrd="0" parTransId="{14AC1928-76CB-4405-B296-D4166C4AD317}" sibTransId="{5956F51C-BFD6-4799-ACFC-823F2E5B1DFE}"/>
    <dgm:cxn modelId="{B2883BF4-A639-49DC-849B-46BF7E0932FA}" type="presOf" srcId="{01C9E3F0-ACAF-433A-B981-7602609DDADE}" destId="{B275BCFB-8139-4E5E-AF8F-4BFA810EA0DD}" srcOrd="0" destOrd="0" presId="urn:microsoft.com/office/officeart/2018/2/layout/IconLabelList"/>
    <dgm:cxn modelId="{7F3D860E-A31C-442D-94B3-61C1E77AF1AC}" type="presParOf" srcId="{6E09A7D0-4945-43F0-8EBC-D7F6F10A1D42}" destId="{63C190EB-8F3A-4769-A690-913FDA8B3059}" srcOrd="0" destOrd="0" presId="urn:microsoft.com/office/officeart/2018/2/layout/IconLabelList"/>
    <dgm:cxn modelId="{DBE41537-00BD-4867-898A-1843045D8B25}" type="presParOf" srcId="{63C190EB-8F3A-4769-A690-913FDA8B3059}" destId="{3BD47973-14D2-473F-9255-CA0D36BEAE2E}" srcOrd="0" destOrd="0" presId="urn:microsoft.com/office/officeart/2018/2/layout/IconLabelList"/>
    <dgm:cxn modelId="{6051B01D-A1AE-44EF-9FB9-195E164282A4}" type="presParOf" srcId="{63C190EB-8F3A-4769-A690-913FDA8B3059}" destId="{FA7544D5-1B99-4308-BC66-63A2E00840B7}" srcOrd="1" destOrd="0" presId="urn:microsoft.com/office/officeart/2018/2/layout/IconLabelList"/>
    <dgm:cxn modelId="{884B114D-B58E-4B60-BB08-AFB6C68266DF}" type="presParOf" srcId="{63C190EB-8F3A-4769-A690-913FDA8B3059}" destId="{563E06F4-8B34-4A0B-A655-E2FF8340EF12}" srcOrd="2" destOrd="0" presId="urn:microsoft.com/office/officeart/2018/2/layout/IconLabelList"/>
    <dgm:cxn modelId="{A596A7C5-0FDB-44FE-B6BD-22DFFA7E0ED6}" type="presParOf" srcId="{6E09A7D0-4945-43F0-8EBC-D7F6F10A1D42}" destId="{5138911A-70A2-4505-9417-4CAF36D1C80B}" srcOrd="1" destOrd="0" presId="urn:microsoft.com/office/officeart/2018/2/layout/IconLabelList"/>
    <dgm:cxn modelId="{3349C06F-9212-4B42-9718-8E20BEAD619D}" type="presParOf" srcId="{6E09A7D0-4945-43F0-8EBC-D7F6F10A1D42}" destId="{B45DBB23-A30A-4085-907A-7BE8313E079E}" srcOrd="2" destOrd="0" presId="urn:microsoft.com/office/officeart/2018/2/layout/IconLabelList"/>
    <dgm:cxn modelId="{E82B05C4-93F8-4B7C-8AC0-3ABB3653E44F}" type="presParOf" srcId="{B45DBB23-A30A-4085-907A-7BE8313E079E}" destId="{EA93E42A-DADA-4205-B3B8-05FBFBBB41AC}" srcOrd="0" destOrd="0" presId="urn:microsoft.com/office/officeart/2018/2/layout/IconLabelList"/>
    <dgm:cxn modelId="{C0759DF5-03A9-4529-8305-E7266A7B0391}" type="presParOf" srcId="{B45DBB23-A30A-4085-907A-7BE8313E079E}" destId="{D5A50AC4-C86A-45DC-A640-773ADAF4058B}" srcOrd="1" destOrd="0" presId="urn:microsoft.com/office/officeart/2018/2/layout/IconLabelList"/>
    <dgm:cxn modelId="{40158367-02E6-4850-83CF-951CD7972EC6}" type="presParOf" srcId="{B45DBB23-A30A-4085-907A-7BE8313E079E}" destId="{3DF8EF1C-62E3-478D-A680-CE90A31DEBFF}" srcOrd="2" destOrd="0" presId="urn:microsoft.com/office/officeart/2018/2/layout/IconLabelList"/>
    <dgm:cxn modelId="{58347E93-E253-4C38-B9B8-827B8194DEDB}" type="presParOf" srcId="{6E09A7D0-4945-43F0-8EBC-D7F6F10A1D42}" destId="{78796432-76DD-4E6A-A129-569FC8A899A5}" srcOrd="3" destOrd="0" presId="urn:microsoft.com/office/officeart/2018/2/layout/IconLabelList"/>
    <dgm:cxn modelId="{ADB3179E-697D-4248-BF80-4392947F3C2C}" type="presParOf" srcId="{6E09A7D0-4945-43F0-8EBC-D7F6F10A1D42}" destId="{F342765F-ED3B-4A65-9873-0808329915C9}" srcOrd="4" destOrd="0" presId="urn:microsoft.com/office/officeart/2018/2/layout/IconLabelList"/>
    <dgm:cxn modelId="{20F01050-B228-4DA0-A0F3-536B095B2246}" type="presParOf" srcId="{F342765F-ED3B-4A65-9873-0808329915C9}" destId="{FEF0EEFF-F778-4FE7-A906-3E38C9E9B40F}" srcOrd="0" destOrd="0" presId="urn:microsoft.com/office/officeart/2018/2/layout/IconLabelList"/>
    <dgm:cxn modelId="{F1413B3E-00F9-45A6-B9BB-D676BDEC552D}" type="presParOf" srcId="{F342765F-ED3B-4A65-9873-0808329915C9}" destId="{2AB379CF-95C9-4972-8CA0-EA794B53DC7B}" srcOrd="1" destOrd="0" presId="urn:microsoft.com/office/officeart/2018/2/layout/IconLabelList"/>
    <dgm:cxn modelId="{38679794-01E0-41A5-949C-959B86FE3177}" type="presParOf" srcId="{F342765F-ED3B-4A65-9873-0808329915C9}" destId="{3BD5CE48-7BC7-495E-82DA-B55CF29D1E9C}" srcOrd="2" destOrd="0" presId="urn:microsoft.com/office/officeart/2018/2/layout/IconLabelList"/>
    <dgm:cxn modelId="{F19F495F-5886-4DCE-B876-A079A8F8B1ED}" type="presParOf" srcId="{6E09A7D0-4945-43F0-8EBC-D7F6F10A1D42}" destId="{DD2E8EA9-1AB3-4A2B-A65F-612F11623F7E}" srcOrd="5" destOrd="0" presId="urn:microsoft.com/office/officeart/2018/2/layout/IconLabelList"/>
    <dgm:cxn modelId="{A0F64636-BEB1-496D-B6F1-2B18C3C46248}" type="presParOf" srcId="{6E09A7D0-4945-43F0-8EBC-D7F6F10A1D42}" destId="{978A3301-00E2-4C55-AD6F-11EE3AF5CEE9}" srcOrd="6" destOrd="0" presId="urn:microsoft.com/office/officeart/2018/2/layout/IconLabelList"/>
    <dgm:cxn modelId="{D4842543-CDA7-4CB2-8E30-52EB1BE79001}" type="presParOf" srcId="{978A3301-00E2-4C55-AD6F-11EE3AF5CEE9}" destId="{DF6612D9-2EA7-498C-9FFC-85C425FCA433}" srcOrd="0" destOrd="0" presId="urn:microsoft.com/office/officeart/2018/2/layout/IconLabelList"/>
    <dgm:cxn modelId="{517622D2-D686-43FA-BE9B-699C8A9E0E79}" type="presParOf" srcId="{978A3301-00E2-4C55-AD6F-11EE3AF5CEE9}" destId="{DDAEF781-3C13-44E6-81A4-06D5C6A2ED8D}" srcOrd="1" destOrd="0" presId="urn:microsoft.com/office/officeart/2018/2/layout/IconLabelList"/>
    <dgm:cxn modelId="{A9ED0F44-4F0F-4787-BFDB-EB1394D661D6}" type="presParOf" srcId="{978A3301-00E2-4C55-AD6F-11EE3AF5CEE9}" destId="{B275BCFB-8139-4E5E-AF8F-4BFA810EA0DD}" srcOrd="2" destOrd="0" presId="urn:microsoft.com/office/officeart/2018/2/layout/IconLabel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09839-7195-4773-8574-CA2A8BB33AF6}">
      <dsp:nvSpPr>
        <dsp:cNvPr id="0" name=""/>
        <dsp:cNvSpPr/>
      </dsp:nvSpPr>
      <dsp:spPr>
        <a:xfrm>
          <a:off x="921872" y="228555"/>
          <a:ext cx="722197" cy="7221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8540DC-683C-4982-AAE1-0BA3ED72C3EF}">
      <dsp:nvSpPr>
        <dsp:cNvPr id="0" name=""/>
        <dsp:cNvSpPr/>
      </dsp:nvSpPr>
      <dsp:spPr>
        <a:xfrm>
          <a:off x="480530" y="1191554"/>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AU" sz="2000" b="0" i="0" kern="1200" dirty="0">
              <a:solidFill>
                <a:srgbClr val="441C60"/>
              </a:solidFill>
            </a:rPr>
            <a:t>The Future</a:t>
          </a:r>
          <a:endParaRPr lang="en-US" sz="2000" kern="1200" dirty="0">
            <a:solidFill>
              <a:srgbClr val="441C60"/>
            </a:solidFill>
          </a:endParaRPr>
        </a:p>
      </dsp:txBody>
      <dsp:txXfrm>
        <a:off x="480530" y="1191554"/>
        <a:ext cx="1604882" cy="641953"/>
      </dsp:txXfrm>
    </dsp:sp>
    <dsp:sp modelId="{5CBEDB37-41DA-4265-8DF1-E84663CEF089}">
      <dsp:nvSpPr>
        <dsp:cNvPr id="0" name=""/>
        <dsp:cNvSpPr/>
      </dsp:nvSpPr>
      <dsp:spPr>
        <a:xfrm>
          <a:off x="2807610" y="228555"/>
          <a:ext cx="722197" cy="7221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C8882C-D970-4F3C-BB30-29E2017545DB}">
      <dsp:nvSpPr>
        <dsp:cNvPr id="0" name=""/>
        <dsp:cNvSpPr/>
      </dsp:nvSpPr>
      <dsp:spPr>
        <a:xfrm>
          <a:off x="2366267" y="1191554"/>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AU" sz="2000" b="0" i="0" kern="1200" dirty="0">
              <a:solidFill>
                <a:srgbClr val="441C60"/>
              </a:solidFill>
            </a:rPr>
            <a:t>The Present</a:t>
          </a:r>
          <a:endParaRPr lang="en-US" sz="2000" kern="1200" dirty="0">
            <a:solidFill>
              <a:srgbClr val="441C60"/>
            </a:solidFill>
          </a:endParaRPr>
        </a:p>
      </dsp:txBody>
      <dsp:txXfrm>
        <a:off x="2366267" y="1191554"/>
        <a:ext cx="1604882" cy="641953"/>
      </dsp:txXfrm>
    </dsp:sp>
    <dsp:sp modelId="{62B8EF6E-255B-4471-BC48-F48FF15AE40F}">
      <dsp:nvSpPr>
        <dsp:cNvPr id="0" name=""/>
        <dsp:cNvSpPr/>
      </dsp:nvSpPr>
      <dsp:spPr>
        <a:xfrm>
          <a:off x="4693347" y="228555"/>
          <a:ext cx="722197" cy="7221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1FFF00-4159-4774-9E63-5A7B41D8C456}">
      <dsp:nvSpPr>
        <dsp:cNvPr id="0" name=""/>
        <dsp:cNvSpPr/>
      </dsp:nvSpPr>
      <dsp:spPr>
        <a:xfrm>
          <a:off x="4252004" y="1191554"/>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AU" sz="2000" b="0" i="0" kern="1200">
              <a:solidFill>
                <a:srgbClr val="441C60"/>
              </a:solidFill>
            </a:rPr>
            <a:t>Context</a:t>
          </a:r>
          <a:endParaRPr lang="en-US" sz="2000" kern="1200">
            <a:solidFill>
              <a:srgbClr val="441C60"/>
            </a:solidFill>
          </a:endParaRPr>
        </a:p>
      </dsp:txBody>
      <dsp:txXfrm>
        <a:off x="4252004" y="1191554"/>
        <a:ext cx="1604882" cy="641953"/>
      </dsp:txXfrm>
    </dsp:sp>
    <dsp:sp modelId="{C63EEB21-D5DA-406B-99B0-7300EB090A70}">
      <dsp:nvSpPr>
        <dsp:cNvPr id="0" name=""/>
        <dsp:cNvSpPr/>
      </dsp:nvSpPr>
      <dsp:spPr>
        <a:xfrm>
          <a:off x="6579084" y="228555"/>
          <a:ext cx="722197" cy="7221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06C627-18BE-44EC-AD77-BFFF0BC68EFB}">
      <dsp:nvSpPr>
        <dsp:cNvPr id="0" name=""/>
        <dsp:cNvSpPr/>
      </dsp:nvSpPr>
      <dsp:spPr>
        <a:xfrm>
          <a:off x="6137742" y="1191554"/>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AU" sz="2000" b="0" i="0" kern="1200" dirty="0">
              <a:solidFill>
                <a:srgbClr val="441C60"/>
              </a:solidFill>
            </a:rPr>
            <a:t>Vulnerabilities</a:t>
          </a:r>
          <a:endParaRPr lang="en-US" sz="2000" kern="1200" dirty="0">
            <a:solidFill>
              <a:srgbClr val="441C60"/>
            </a:solidFill>
          </a:endParaRPr>
        </a:p>
      </dsp:txBody>
      <dsp:txXfrm>
        <a:off x="6137742" y="1191554"/>
        <a:ext cx="1604882" cy="6419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9CC64-6C7F-4FAE-AAF6-84F8C56C29BA}">
      <dsp:nvSpPr>
        <dsp:cNvPr id="0" name=""/>
        <dsp:cNvSpPr/>
      </dsp:nvSpPr>
      <dsp:spPr>
        <a:xfrm>
          <a:off x="921872" y="228555"/>
          <a:ext cx="722197" cy="7221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2A3CBF-BFE5-46F5-BF8E-104D18422254}">
      <dsp:nvSpPr>
        <dsp:cNvPr id="0" name=""/>
        <dsp:cNvSpPr/>
      </dsp:nvSpPr>
      <dsp:spPr>
        <a:xfrm>
          <a:off x="480530" y="1191554"/>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AU" sz="2100" b="0" i="0" kern="1200">
              <a:solidFill>
                <a:srgbClr val="441C60"/>
              </a:solidFill>
            </a:rPr>
            <a:t>Resources</a:t>
          </a:r>
          <a:endParaRPr lang="en-US" sz="2100" kern="1200">
            <a:solidFill>
              <a:srgbClr val="441C60"/>
            </a:solidFill>
          </a:endParaRPr>
        </a:p>
      </dsp:txBody>
      <dsp:txXfrm>
        <a:off x="480530" y="1191554"/>
        <a:ext cx="1604882" cy="641953"/>
      </dsp:txXfrm>
    </dsp:sp>
    <dsp:sp modelId="{B163E0EE-AF0A-4096-BF42-75D11E6F62F3}">
      <dsp:nvSpPr>
        <dsp:cNvPr id="0" name=""/>
        <dsp:cNvSpPr/>
      </dsp:nvSpPr>
      <dsp:spPr>
        <a:xfrm>
          <a:off x="2807610" y="228555"/>
          <a:ext cx="722197" cy="7221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81EF05-B657-4EE6-9AE2-E8B8C7804A29}">
      <dsp:nvSpPr>
        <dsp:cNvPr id="0" name=""/>
        <dsp:cNvSpPr/>
      </dsp:nvSpPr>
      <dsp:spPr>
        <a:xfrm>
          <a:off x="2366267" y="1191554"/>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AU" sz="2100" b="0" i="0" kern="1200" dirty="0">
              <a:solidFill>
                <a:srgbClr val="441C60"/>
              </a:solidFill>
            </a:rPr>
            <a:t>Collaboration</a:t>
          </a:r>
          <a:endParaRPr lang="en-US" sz="2100" kern="1200" dirty="0">
            <a:solidFill>
              <a:srgbClr val="441C60"/>
            </a:solidFill>
          </a:endParaRPr>
        </a:p>
      </dsp:txBody>
      <dsp:txXfrm>
        <a:off x="2366267" y="1191554"/>
        <a:ext cx="1604882" cy="641953"/>
      </dsp:txXfrm>
    </dsp:sp>
    <dsp:sp modelId="{349DE026-7314-4FF2-BF90-E6FDA3E2F575}">
      <dsp:nvSpPr>
        <dsp:cNvPr id="0" name=""/>
        <dsp:cNvSpPr/>
      </dsp:nvSpPr>
      <dsp:spPr>
        <a:xfrm>
          <a:off x="4693347" y="228555"/>
          <a:ext cx="722197" cy="7221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A4BC74-0DC7-4088-AD7A-247F6D4C8E5F}">
      <dsp:nvSpPr>
        <dsp:cNvPr id="0" name=""/>
        <dsp:cNvSpPr/>
      </dsp:nvSpPr>
      <dsp:spPr>
        <a:xfrm>
          <a:off x="4252004" y="1191554"/>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AU" sz="2100" b="0" i="0" kern="1200" dirty="0">
              <a:solidFill>
                <a:srgbClr val="441C60"/>
              </a:solidFill>
            </a:rPr>
            <a:t>Australia’s Challenges</a:t>
          </a:r>
          <a:endParaRPr lang="en-US" sz="2100" kern="1200" dirty="0">
            <a:solidFill>
              <a:srgbClr val="441C60"/>
            </a:solidFill>
          </a:endParaRPr>
        </a:p>
      </dsp:txBody>
      <dsp:txXfrm>
        <a:off x="4252004" y="1191554"/>
        <a:ext cx="1604882" cy="641953"/>
      </dsp:txXfrm>
    </dsp:sp>
    <dsp:sp modelId="{397C4912-63BA-4FEA-BF55-94899BA4B31D}">
      <dsp:nvSpPr>
        <dsp:cNvPr id="0" name=""/>
        <dsp:cNvSpPr/>
      </dsp:nvSpPr>
      <dsp:spPr>
        <a:xfrm>
          <a:off x="6579084" y="228555"/>
          <a:ext cx="722197" cy="7221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750794-2CC8-4CE2-BF8C-D3130BD9F3BE}">
      <dsp:nvSpPr>
        <dsp:cNvPr id="0" name=""/>
        <dsp:cNvSpPr/>
      </dsp:nvSpPr>
      <dsp:spPr>
        <a:xfrm>
          <a:off x="6137742" y="1191554"/>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AU" sz="2100" b="0" i="0" kern="1200">
              <a:solidFill>
                <a:srgbClr val="441C60"/>
              </a:solidFill>
            </a:rPr>
            <a:t>Conclusion</a:t>
          </a:r>
          <a:endParaRPr lang="en-US" sz="2100" kern="1200">
            <a:solidFill>
              <a:srgbClr val="441C60"/>
            </a:solidFill>
          </a:endParaRPr>
        </a:p>
      </dsp:txBody>
      <dsp:txXfrm>
        <a:off x="6137742" y="1191554"/>
        <a:ext cx="1604882" cy="6419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BE4ED-3B62-4A38-853D-CFA05E063F51}">
      <dsp:nvSpPr>
        <dsp:cNvPr id="0" name=""/>
        <dsp:cNvSpPr/>
      </dsp:nvSpPr>
      <dsp:spPr>
        <a:xfrm>
          <a:off x="1864741" y="228555"/>
          <a:ext cx="722197" cy="7221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708B4C-E7BC-4CD1-A1BA-0C9ADD036DD3}">
      <dsp:nvSpPr>
        <dsp:cNvPr id="0" name=""/>
        <dsp:cNvSpPr/>
      </dsp:nvSpPr>
      <dsp:spPr>
        <a:xfrm>
          <a:off x="1423398" y="1191554"/>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kern="1200" dirty="0"/>
            <a:t>Observation</a:t>
          </a:r>
          <a:endParaRPr lang="en-US" sz="1600" kern="1200" dirty="0"/>
        </a:p>
      </dsp:txBody>
      <dsp:txXfrm>
        <a:off x="1423398" y="1191554"/>
        <a:ext cx="1604882" cy="641953"/>
      </dsp:txXfrm>
    </dsp:sp>
    <dsp:sp modelId="{64842B51-BDDC-413C-874C-8C9FF3055E85}">
      <dsp:nvSpPr>
        <dsp:cNvPr id="0" name=""/>
        <dsp:cNvSpPr/>
      </dsp:nvSpPr>
      <dsp:spPr>
        <a:xfrm>
          <a:off x="3750478" y="228555"/>
          <a:ext cx="722197" cy="7221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F3FF70-4FED-4962-88ED-C741A334089B}">
      <dsp:nvSpPr>
        <dsp:cNvPr id="0" name=""/>
        <dsp:cNvSpPr/>
      </dsp:nvSpPr>
      <dsp:spPr>
        <a:xfrm>
          <a:off x="3309136" y="1191554"/>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kern="1200"/>
            <a:t>Research</a:t>
          </a:r>
          <a:endParaRPr lang="en-US" sz="1600" kern="1200"/>
        </a:p>
      </dsp:txBody>
      <dsp:txXfrm>
        <a:off x="3309136" y="1191554"/>
        <a:ext cx="1604882" cy="641953"/>
      </dsp:txXfrm>
    </dsp:sp>
    <dsp:sp modelId="{30FD2318-A157-452C-8D9A-6DBF12327DD9}">
      <dsp:nvSpPr>
        <dsp:cNvPr id="0" name=""/>
        <dsp:cNvSpPr/>
      </dsp:nvSpPr>
      <dsp:spPr>
        <a:xfrm>
          <a:off x="5636216" y="228555"/>
          <a:ext cx="722197" cy="7221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1ABB03-441C-48E4-9D87-08BDC0C4532F}">
      <dsp:nvSpPr>
        <dsp:cNvPr id="0" name=""/>
        <dsp:cNvSpPr/>
      </dsp:nvSpPr>
      <dsp:spPr>
        <a:xfrm>
          <a:off x="5194873" y="1191554"/>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kern="1200" dirty="0"/>
            <a:t>Technology</a:t>
          </a:r>
          <a:endParaRPr lang="en-US" sz="1600" kern="1200" dirty="0"/>
        </a:p>
      </dsp:txBody>
      <dsp:txXfrm>
        <a:off x="5194873" y="1191554"/>
        <a:ext cx="1604882" cy="6419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47973-14D2-473F-9255-CA0D36BEAE2E}">
      <dsp:nvSpPr>
        <dsp:cNvPr id="0" name=""/>
        <dsp:cNvSpPr/>
      </dsp:nvSpPr>
      <dsp:spPr>
        <a:xfrm>
          <a:off x="921872" y="228555"/>
          <a:ext cx="722197" cy="7221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3E06F4-8B34-4A0B-A655-E2FF8340EF12}">
      <dsp:nvSpPr>
        <dsp:cNvPr id="0" name=""/>
        <dsp:cNvSpPr/>
      </dsp:nvSpPr>
      <dsp:spPr>
        <a:xfrm>
          <a:off x="480530" y="1191554"/>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kern="1200" dirty="0"/>
            <a:t>Telecom</a:t>
          </a:r>
          <a:endParaRPr lang="en-US" sz="1600" kern="1200" dirty="0"/>
        </a:p>
      </dsp:txBody>
      <dsp:txXfrm>
        <a:off x="480530" y="1191554"/>
        <a:ext cx="1604882" cy="641953"/>
      </dsp:txXfrm>
    </dsp:sp>
    <dsp:sp modelId="{EA93E42A-DADA-4205-B3B8-05FBFBBB41AC}">
      <dsp:nvSpPr>
        <dsp:cNvPr id="0" name=""/>
        <dsp:cNvSpPr/>
      </dsp:nvSpPr>
      <dsp:spPr>
        <a:xfrm>
          <a:off x="2807610" y="228555"/>
          <a:ext cx="722197" cy="7221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F8EF1C-62E3-478D-A680-CE90A31DEBFF}">
      <dsp:nvSpPr>
        <dsp:cNvPr id="0" name=""/>
        <dsp:cNvSpPr/>
      </dsp:nvSpPr>
      <dsp:spPr>
        <a:xfrm>
          <a:off x="2366267" y="1191554"/>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kern="1200" dirty="0"/>
            <a:t>GPS</a:t>
          </a:r>
          <a:endParaRPr lang="en-US" sz="1600" kern="1200" dirty="0"/>
        </a:p>
      </dsp:txBody>
      <dsp:txXfrm>
        <a:off x="2366267" y="1191554"/>
        <a:ext cx="1604882" cy="641953"/>
      </dsp:txXfrm>
    </dsp:sp>
    <dsp:sp modelId="{FEF0EEFF-F778-4FE7-A906-3E38C9E9B40F}">
      <dsp:nvSpPr>
        <dsp:cNvPr id="0" name=""/>
        <dsp:cNvSpPr/>
      </dsp:nvSpPr>
      <dsp:spPr>
        <a:xfrm>
          <a:off x="4693347" y="228555"/>
          <a:ext cx="722197" cy="7221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D5CE48-7BC7-495E-82DA-B55CF29D1E9C}">
      <dsp:nvSpPr>
        <dsp:cNvPr id="0" name=""/>
        <dsp:cNvSpPr/>
      </dsp:nvSpPr>
      <dsp:spPr>
        <a:xfrm>
          <a:off x="4252004" y="1191554"/>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kern="1200"/>
            <a:t>Aviation</a:t>
          </a:r>
          <a:endParaRPr lang="en-US" sz="1600" kern="1200"/>
        </a:p>
      </dsp:txBody>
      <dsp:txXfrm>
        <a:off x="4252004" y="1191554"/>
        <a:ext cx="1604882" cy="641953"/>
      </dsp:txXfrm>
    </dsp:sp>
    <dsp:sp modelId="{DF6612D9-2EA7-498C-9FFC-85C425FCA433}">
      <dsp:nvSpPr>
        <dsp:cNvPr id="0" name=""/>
        <dsp:cNvSpPr/>
      </dsp:nvSpPr>
      <dsp:spPr>
        <a:xfrm>
          <a:off x="6579084" y="228555"/>
          <a:ext cx="722197" cy="7221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75BCFB-8139-4E5E-AF8F-4BFA810EA0DD}">
      <dsp:nvSpPr>
        <dsp:cNvPr id="0" name=""/>
        <dsp:cNvSpPr/>
      </dsp:nvSpPr>
      <dsp:spPr>
        <a:xfrm>
          <a:off x="6137742" y="1191554"/>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kern="1200" dirty="0"/>
            <a:t>Missiles,</a:t>
          </a:r>
        </a:p>
        <a:p>
          <a:pPr marL="0" lvl="0" indent="0" algn="ctr" defTabSz="711200">
            <a:lnSpc>
              <a:spcPct val="100000"/>
            </a:lnSpc>
            <a:spcBef>
              <a:spcPct val="0"/>
            </a:spcBef>
            <a:spcAft>
              <a:spcPct val="35000"/>
            </a:spcAft>
            <a:buNone/>
          </a:pPr>
          <a:r>
            <a:rPr lang="en-AU" sz="1600" u="sng" kern="1200" dirty="0"/>
            <a:t>Nuclear</a:t>
          </a:r>
          <a:r>
            <a:rPr lang="en-AU" sz="1600" kern="1200" dirty="0"/>
            <a:t> Missiles</a:t>
          </a:r>
          <a:endParaRPr lang="en-US" sz="1600" kern="1200" dirty="0"/>
        </a:p>
      </dsp:txBody>
      <dsp:txXfrm>
        <a:off x="6137742" y="1191554"/>
        <a:ext cx="1604882" cy="64195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ysat.eu/"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spacehack.cbrin.com.au/"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n.wikipedia.org/wiki/Low_Earth_orbit"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en.wikipedia.org/wiki/Space_debris" TargetMode="External"/><Relationship Id="rId4" Type="http://schemas.openxmlformats.org/officeDocument/2006/relationships/hyperlink" Target="https://en.wikipedia.org/wiki/Space_pollut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sciencedirect.com/science/article/pii/S138912862200319X#b9"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Ladies and gentlemen, a very good afternoon to all of you. Hope everyone is having a great conference. I realise there are many parallel presentations by some fascinating speakers, thank you, for choosing to join this presentation.</a:t>
            </a:r>
          </a:p>
          <a:p>
            <a:endParaRPr lang="en-AU" dirty="0"/>
          </a:p>
          <a:p>
            <a:r>
              <a:rPr lang="en-AU" dirty="0"/>
              <a:t>While you are welcome to take photos of slides you find insightful, the QR code on the last slide will help you download the whole presentation, along with notes. So, sit back and enjoy this presentation.</a:t>
            </a:r>
          </a:p>
          <a:p>
            <a:endParaRPr lang="en-AU"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7539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4572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AU" sz="1200" dirty="0">
                <a:solidFill>
                  <a:srgbClr val="441C60"/>
                </a:solidFill>
                <a:latin typeface="+mj-lt"/>
              </a:rPr>
              <a:t>The ‘91 Iraq war is known as the world’s first "Space War”. </a:t>
            </a:r>
            <a:r>
              <a:rPr lang="en-AU" b="0" i="0" dirty="0">
                <a:solidFill>
                  <a:srgbClr val="323232"/>
                </a:solidFill>
                <a:effectLst/>
                <a:latin typeface="+mj-lt"/>
                <a:cs typeface="Calibri" panose="020F0502020204030204" pitchFamily="34" charset="0"/>
              </a:rPr>
              <a:t>Although the actual fighting did not take place in the upper reaches of the atmosphere, GPS played a critical role in the Coalition’s rapid dismantling of Iraqi military. </a:t>
            </a:r>
          </a:p>
          <a:p>
            <a:pPr marL="457200" marR="0" lvl="0" indent="-4572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AU" sz="1200" dirty="0">
                <a:solidFill>
                  <a:srgbClr val="441C60"/>
                </a:solidFill>
                <a:latin typeface="+mj-lt"/>
              </a:rPr>
              <a:t>In 2021, Russia launched a test missile and blasted one of its own large satellites into hundreds of pieces of debris. The U.S., China, India and Russia have all carried out similar ASAT tests in the past, creating space junk in the process.</a:t>
            </a:r>
          </a:p>
          <a:p>
            <a:pPr marL="457200" indent="-457200">
              <a:buFont typeface="+mj-lt"/>
              <a:buAutoNum type="arabicPeriod"/>
            </a:pPr>
            <a:r>
              <a:rPr lang="en-AU" sz="1200" dirty="0">
                <a:solidFill>
                  <a:srgbClr val="441C60"/>
                </a:solidFill>
                <a:latin typeface="+mj-lt"/>
              </a:rPr>
              <a:t>The Russia – Ukraine war started with Russia breaching and taking down the Ukrainian satellite communications provider </a:t>
            </a:r>
            <a:r>
              <a:rPr lang="en-AU" sz="1200" dirty="0" err="1">
                <a:solidFill>
                  <a:srgbClr val="FF0000"/>
                </a:solidFill>
                <a:latin typeface="+mj-lt"/>
              </a:rPr>
              <a:t>Viasat</a:t>
            </a:r>
            <a:r>
              <a:rPr lang="en-AU" sz="1200" dirty="0">
                <a:solidFill>
                  <a:srgbClr val="441C60"/>
                </a:solidFill>
                <a:latin typeface="+mj-lt"/>
              </a:rPr>
              <a:t>. The impact wasn’t limited to Ukraine though, there were collateral damages. Across Europe and North Africa, tens of thousands of internet connections in at least 13 countries were impacted. </a:t>
            </a:r>
          </a:p>
          <a:p>
            <a:pPr marL="457200" marR="0" lvl="0" indent="-4572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AU" sz="1200" dirty="0">
                <a:solidFill>
                  <a:srgbClr val="441C60"/>
                </a:solidFill>
                <a:latin typeface="+mj-lt"/>
              </a:rPr>
              <a:t>Same day, a private American satellite company called Maxar released a satellite image showing Russian troops lined up along the road in columns near Belgorod. A quick search for the routes this column might take to move toward Ukraine revealed the 40 kilometres of Russian convoy stretched from the Russian city of Belgorod to the Ukrainian border. Wouldn’t be the first instance of a private company getting involved in an international war without any consequences</a:t>
            </a:r>
          </a:p>
          <a:p>
            <a:pPr marL="457200" indent="-457200">
              <a:buFont typeface="+mj-lt"/>
              <a:buAutoNum type="arabicPeriod"/>
            </a:pPr>
            <a:r>
              <a:rPr lang="en-AU" sz="1200" dirty="0">
                <a:solidFill>
                  <a:srgbClr val="441C60"/>
                </a:solidFill>
                <a:latin typeface="+mj-lt"/>
              </a:rPr>
              <a:t>Soon afterwards, Google temporarily turned off live traffic updates in Ukraine</a:t>
            </a:r>
          </a:p>
          <a:p>
            <a:pPr marL="457200" marR="0" lvl="0" indent="-4572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AU" sz="1200" dirty="0">
                <a:solidFill>
                  <a:srgbClr val="441C60"/>
                </a:solidFill>
                <a:latin typeface="+mj-lt"/>
              </a:rPr>
              <a:t>Private companies like Capella, Maxar, Planet, Google and others wield too much power through accumulation of global satellite imagery. They may be biased in sharing information given that they may have military contracts with specific countries</a:t>
            </a:r>
          </a:p>
          <a:p>
            <a:pPr marL="457200" lvl="1" indent="0">
              <a:buFont typeface="+mj-lt"/>
              <a:buNone/>
            </a:pPr>
            <a:endParaRPr lang="en-AU" sz="1200" b="0" i="0" dirty="0">
              <a:solidFill>
                <a:srgbClr val="323232"/>
              </a:solidFill>
              <a:effectLst/>
              <a:latin typeface="+mj-lt"/>
              <a:cs typeface="Calibri" panose="020F0502020204030204" pitchFamily="34" charset="0"/>
            </a:endParaRPr>
          </a:p>
          <a:p>
            <a:pPr marL="457200" lvl="1" indent="0">
              <a:buFont typeface="+mj-lt"/>
              <a:buNone/>
            </a:pPr>
            <a:r>
              <a:rPr lang="en-AU" sz="1200" dirty="0">
                <a:solidFill>
                  <a:srgbClr val="374151"/>
                </a:solidFill>
                <a:latin typeface="+mj-lt"/>
                <a:cs typeface="Calibri" panose="020F0502020204030204" pitchFamily="34" charset="0"/>
              </a:rPr>
              <a:t>https://</a:t>
            </a:r>
            <a:r>
              <a:rPr lang="en-AU" sz="1200" dirty="0" err="1">
                <a:solidFill>
                  <a:srgbClr val="374151"/>
                </a:solidFill>
                <a:latin typeface="+mj-lt"/>
                <a:cs typeface="Calibri" panose="020F0502020204030204" pitchFamily="34" charset="0"/>
              </a:rPr>
              <a:t>www.wired.com</a:t>
            </a:r>
            <a:r>
              <a:rPr lang="en-AU" sz="1200" dirty="0">
                <a:solidFill>
                  <a:srgbClr val="374151"/>
                </a:solidFill>
                <a:latin typeface="+mj-lt"/>
                <a:cs typeface="Calibri" panose="020F0502020204030204" pitchFamily="34" charset="0"/>
              </a:rPr>
              <a:t>/story/</a:t>
            </a:r>
            <a:r>
              <a:rPr lang="en-AU" sz="1200" dirty="0" err="1">
                <a:solidFill>
                  <a:srgbClr val="374151"/>
                </a:solidFill>
                <a:latin typeface="+mj-lt"/>
                <a:cs typeface="Calibri" panose="020F0502020204030204" pitchFamily="34" charset="0"/>
              </a:rPr>
              <a:t>ukraine</a:t>
            </a:r>
            <a:r>
              <a:rPr lang="en-AU" sz="1200" dirty="0">
                <a:solidFill>
                  <a:srgbClr val="374151"/>
                </a:solidFill>
                <a:latin typeface="+mj-lt"/>
                <a:cs typeface="Calibri" panose="020F0502020204030204" pitchFamily="34" charset="0"/>
              </a:rPr>
              <a:t>-</a:t>
            </a:r>
            <a:r>
              <a:rPr lang="en-AU" sz="1200" dirty="0" err="1">
                <a:solidFill>
                  <a:srgbClr val="374151"/>
                </a:solidFill>
                <a:latin typeface="+mj-lt"/>
                <a:cs typeface="Calibri" panose="020F0502020204030204" pitchFamily="34" charset="0"/>
              </a:rPr>
              <a:t>russia</a:t>
            </a:r>
            <a:r>
              <a:rPr lang="en-AU" sz="1200" dirty="0">
                <a:solidFill>
                  <a:srgbClr val="374151"/>
                </a:solidFill>
                <a:latin typeface="+mj-lt"/>
                <a:cs typeface="Calibri" panose="020F0502020204030204" pitchFamily="34" charset="0"/>
              </a:rPr>
              <a:t>-satellites</a:t>
            </a:r>
          </a:p>
          <a:p>
            <a:pPr marL="457200" lvl="1" indent="0">
              <a:buFont typeface="+mj-lt"/>
              <a:buNone/>
            </a:pPr>
            <a:endParaRPr lang="en-AU" sz="1200" b="0" i="0" dirty="0">
              <a:solidFill>
                <a:srgbClr val="374151"/>
              </a:solidFill>
              <a:effectLst/>
              <a:latin typeface="+mj-lt"/>
              <a:cs typeface="Calibri" panose="020F0502020204030204" pitchFamily="34" charset="0"/>
            </a:endParaRPr>
          </a:p>
          <a:p>
            <a:pPr marL="457200" lvl="1" indent="0">
              <a:buFont typeface="+mj-lt"/>
              <a:buNone/>
            </a:pPr>
            <a:r>
              <a:rPr lang="en-AU" sz="1200" b="0" i="0" dirty="0">
                <a:solidFill>
                  <a:srgbClr val="374151"/>
                </a:solidFill>
                <a:effectLst/>
                <a:latin typeface="+mj-lt"/>
                <a:cs typeface="Calibri" panose="020F0502020204030204" pitchFamily="34" charset="0"/>
              </a:rPr>
              <a:t>https://</a:t>
            </a:r>
            <a:r>
              <a:rPr lang="en-AU" sz="1200" b="0" i="0" dirty="0" err="1">
                <a:solidFill>
                  <a:srgbClr val="374151"/>
                </a:solidFill>
                <a:effectLst/>
                <a:latin typeface="+mj-lt"/>
                <a:cs typeface="Calibri" panose="020F0502020204030204" pitchFamily="34" charset="0"/>
              </a:rPr>
              <a:t>www.bloomberg.com</a:t>
            </a:r>
            <a:r>
              <a:rPr lang="en-AU" sz="1200" b="0" i="0" dirty="0">
                <a:solidFill>
                  <a:srgbClr val="374151"/>
                </a:solidFill>
                <a:effectLst/>
                <a:latin typeface="+mj-lt"/>
                <a:cs typeface="Calibri" panose="020F0502020204030204" pitchFamily="34" charset="0"/>
              </a:rPr>
              <a:t>/news/newsletters/2023-03-01/satellite-hacking-is-a-big-and-little-understood-cyberwar-threat#xj4y7vzkg</a:t>
            </a:r>
          </a:p>
          <a:p>
            <a:pPr marL="457200" lvl="1" indent="0">
              <a:buFont typeface="+mj-lt"/>
              <a:buNone/>
            </a:pPr>
            <a:endParaRPr lang="en-AU" sz="1200" b="0" i="0" dirty="0">
              <a:solidFill>
                <a:srgbClr val="374151"/>
              </a:solidFill>
              <a:effectLst/>
              <a:latin typeface="+mj-lt"/>
              <a:cs typeface="Calibri" panose="020F0502020204030204" pitchFamily="34" charset="0"/>
            </a:endParaRPr>
          </a:p>
          <a:p>
            <a:pPr marL="457200" lvl="1" indent="0">
              <a:buFont typeface="+mj-lt"/>
              <a:buNone/>
            </a:pPr>
            <a:endParaRPr lang="en-AU" sz="1200" b="0" i="0" dirty="0">
              <a:solidFill>
                <a:srgbClr val="323232"/>
              </a:solidFill>
              <a:effectLst/>
              <a:latin typeface="+mj-lt"/>
              <a:cs typeface="Calibri" panose="020F0502020204030204" pitchFamily="34" charset="0"/>
            </a:endParaRPr>
          </a:p>
          <a:p>
            <a:pPr marL="457200" lvl="1" indent="0">
              <a:buFont typeface="+mj-lt"/>
              <a:buNone/>
            </a:pPr>
            <a:endParaRPr lang="en-AU" sz="1200" dirty="0">
              <a:solidFill>
                <a:srgbClr val="374151"/>
              </a:solidFill>
              <a:latin typeface="+mj-lt"/>
              <a:cs typeface="Calibri" panose="020F0502020204030204" pitchFamily="34" charset="0"/>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68318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indent="-457200">
              <a:buFont typeface="+mj-lt"/>
              <a:buAutoNum type="arabicPeriod"/>
            </a:pPr>
            <a:r>
              <a:rPr lang="en-AU" sz="1200" dirty="0">
                <a:solidFill>
                  <a:srgbClr val="441C60"/>
                </a:solidFill>
                <a:latin typeface="+mn-lt"/>
              </a:rPr>
              <a:t>Since the first </a:t>
            </a:r>
            <a:r>
              <a:rPr lang="en-AU" sz="1200" dirty="0" err="1">
                <a:solidFill>
                  <a:srgbClr val="441C60"/>
                </a:solidFill>
                <a:latin typeface="+mn-lt"/>
              </a:rPr>
              <a:t>Starlink</a:t>
            </a:r>
            <a:r>
              <a:rPr lang="en-AU" sz="1200" dirty="0">
                <a:solidFill>
                  <a:srgbClr val="441C60"/>
                </a:solidFill>
                <a:latin typeface="+mn-lt"/>
              </a:rPr>
              <a:t> satellites were launched in 2019, SpaceX has put more than 2,300 of them into low-Earth orbit, and the company plans to send up to 42,000 satellites into space to form a gigantic mega-constellation. We should be concerned by the potential military capabilities of the constellations, which can be used to track hypersonic missiles; dramatically boost the data transmission speeds of U.S. drones and stealth fighter jets; or even ram into and destroy other countries’ satellites. </a:t>
            </a:r>
          </a:p>
          <a:p>
            <a:pPr marL="457200" indent="-457200">
              <a:buFont typeface="+mj-lt"/>
              <a:buAutoNum type="arabicPeriod"/>
            </a:pPr>
            <a:r>
              <a:rPr lang="en-AU" sz="1200" dirty="0">
                <a:solidFill>
                  <a:srgbClr val="441C60"/>
                </a:solidFill>
                <a:latin typeface="+mn-lt"/>
              </a:rPr>
              <a:t>China is also looking to compete with </a:t>
            </a:r>
            <a:r>
              <a:rPr lang="en-AU" sz="1200" dirty="0" err="1">
                <a:solidFill>
                  <a:srgbClr val="441C60"/>
                </a:solidFill>
                <a:latin typeface="+mn-lt"/>
              </a:rPr>
              <a:t>Starlink</a:t>
            </a:r>
            <a:r>
              <a:rPr lang="en-AU" sz="1200" dirty="0">
                <a:solidFill>
                  <a:srgbClr val="441C60"/>
                </a:solidFill>
                <a:latin typeface="+mn-lt"/>
              </a:rPr>
              <a:t> directly through the launch of its own satellite network called Xing Wang, or </a:t>
            </a:r>
            <a:r>
              <a:rPr lang="en-AU" sz="1200" dirty="0" err="1">
                <a:solidFill>
                  <a:srgbClr val="441C60"/>
                </a:solidFill>
                <a:latin typeface="+mn-lt"/>
              </a:rPr>
              <a:t>Starnet</a:t>
            </a:r>
            <a:endParaRPr lang="en-AU" sz="1200" dirty="0">
              <a:solidFill>
                <a:srgbClr val="441C60"/>
              </a:solidFill>
              <a:latin typeface="+mn-lt"/>
            </a:endParaRPr>
          </a:p>
          <a:p>
            <a:pPr marL="457200" indent="-457200">
              <a:buFont typeface="+mj-lt"/>
              <a:buAutoNum type="arabicPeriod"/>
            </a:pPr>
            <a:r>
              <a:rPr lang="en-AU" sz="1200" dirty="0">
                <a:solidFill>
                  <a:srgbClr val="441C60"/>
                </a:solidFill>
                <a:latin typeface="+mn-lt"/>
              </a:rPr>
              <a:t>In 2016, foreign hackers attacked the systems of </a:t>
            </a:r>
            <a:r>
              <a:rPr lang="en-AU" sz="1200" dirty="0" err="1">
                <a:solidFill>
                  <a:srgbClr val="441C60"/>
                </a:solidFill>
                <a:latin typeface="+mn-lt"/>
              </a:rPr>
              <a:t>Newsat</a:t>
            </a:r>
            <a:r>
              <a:rPr lang="en-AU" sz="1200" dirty="0">
                <a:solidFill>
                  <a:srgbClr val="441C60"/>
                </a:solidFill>
                <a:latin typeface="+mn-lt"/>
              </a:rPr>
              <a:t>, a small Australian satellite company that had planned to launch two satellites and boost the Australian satellite industry. The attackers left the network utterly corrupted, leading in part to the company’s liquidation. It was reported that the attackers had been inside the network for two years, spying on the company’s activities and </a:t>
            </a:r>
            <a:r>
              <a:rPr lang="en-AU" sz="1200" dirty="0" err="1">
                <a:solidFill>
                  <a:srgbClr val="441C60"/>
                </a:solidFill>
                <a:latin typeface="+mn-lt"/>
              </a:rPr>
              <a:t>Newsat</a:t>
            </a:r>
            <a:r>
              <a:rPr lang="en-AU" sz="1200" dirty="0">
                <a:solidFill>
                  <a:srgbClr val="441C60"/>
                </a:solidFill>
                <a:latin typeface="+mn-lt"/>
              </a:rPr>
              <a:t> had its head buried in the sand. https://</a:t>
            </a:r>
            <a:r>
              <a:rPr lang="en-AU" sz="1200" dirty="0" err="1">
                <a:solidFill>
                  <a:srgbClr val="441C60"/>
                </a:solidFill>
                <a:latin typeface="+mn-lt"/>
              </a:rPr>
              <a:t>www.abc.net.au</a:t>
            </a:r>
            <a:r>
              <a:rPr lang="en-AU" sz="1200" dirty="0">
                <a:solidFill>
                  <a:srgbClr val="441C60"/>
                </a:solidFill>
                <a:latin typeface="+mn-lt"/>
              </a:rPr>
              <a:t>/news/2016-08-29/</a:t>
            </a:r>
            <a:r>
              <a:rPr lang="en-AU" sz="1200" dirty="0" err="1">
                <a:solidFill>
                  <a:srgbClr val="441C60"/>
                </a:solidFill>
                <a:latin typeface="+mn-lt"/>
              </a:rPr>
              <a:t>chinese</a:t>
            </a:r>
            <a:r>
              <a:rPr lang="en-AU" sz="1200" dirty="0">
                <a:solidFill>
                  <a:srgbClr val="441C60"/>
                </a:solidFill>
                <a:latin typeface="+mn-lt"/>
              </a:rPr>
              <a:t>-hackers-behind-defence-</a:t>
            </a:r>
            <a:r>
              <a:rPr lang="en-AU" sz="1200" dirty="0" err="1">
                <a:solidFill>
                  <a:srgbClr val="441C60"/>
                </a:solidFill>
                <a:latin typeface="+mn-lt"/>
              </a:rPr>
              <a:t>austrade</a:t>
            </a:r>
            <a:r>
              <a:rPr lang="en-AU" sz="1200" dirty="0">
                <a:solidFill>
                  <a:srgbClr val="441C60"/>
                </a:solidFill>
                <a:latin typeface="+mn-lt"/>
              </a:rPr>
              <a:t>-security-breaches/7790166 </a:t>
            </a:r>
          </a:p>
          <a:p>
            <a:pPr marL="457200" lvl="1" indent="0">
              <a:buFont typeface="+mj-lt"/>
              <a:buNone/>
            </a:pPr>
            <a:endParaRPr lang="en-AU" sz="1200" dirty="0">
              <a:solidFill>
                <a:srgbClr val="374151"/>
              </a:solidFill>
              <a:latin typeface="+mn-lt"/>
              <a:cs typeface="Calibri" panose="020F0502020204030204" pitchFamily="34" charset="0"/>
            </a:endParaRPr>
          </a:p>
          <a:p>
            <a:pPr marL="457200" lvl="1" indent="0">
              <a:buFont typeface="+mj-lt"/>
              <a:buNone/>
            </a:pPr>
            <a:r>
              <a:rPr lang="en-AU" sz="1200" dirty="0">
                <a:solidFill>
                  <a:srgbClr val="374151"/>
                </a:solidFill>
                <a:latin typeface="+mn-lt"/>
                <a:cs typeface="Calibri" panose="020F0502020204030204" pitchFamily="34" charset="0"/>
              </a:rPr>
              <a:t>https://</a:t>
            </a:r>
            <a:r>
              <a:rPr lang="en-AU" sz="1200" dirty="0" err="1">
                <a:solidFill>
                  <a:srgbClr val="374151"/>
                </a:solidFill>
                <a:latin typeface="+mn-lt"/>
                <a:cs typeface="Calibri" panose="020F0502020204030204" pitchFamily="34" charset="0"/>
              </a:rPr>
              <a:t>airpower.airforce.gov.au</a:t>
            </a:r>
            <a:r>
              <a:rPr lang="en-AU" sz="1200" dirty="0">
                <a:solidFill>
                  <a:srgbClr val="374151"/>
                </a:solidFill>
                <a:latin typeface="+mn-lt"/>
                <a:cs typeface="Calibri" panose="020F0502020204030204" pitchFamily="34" charset="0"/>
              </a:rPr>
              <a:t>/blog/BP27207741</a:t>
            </a:r>
            <a:r>
              <a:rPr lang="en-AU" sz="1200" b="0" i="0" dirty="0">
                <a:solidFill>
                  <a:srgbClr val="323232"/>
                </a:solidFill>
                <a:effectLst/>
                <a:latin typeface="+mn-lt"/>
                <a:cs typeface="Calibri" panose="020F0502020204030204" pitchFamily="34" charset="0"/>
              </a:rPr>
              <a:t> </a:t>
            </a:r>
            <a:endParaRPr lang="en-AU" sz="1200" dirty="0">
              <a:solidFill>
                <a:srgbClr val="374151"/>
              </a:solidFill>
              <a:latin typeface="+mn-lt"/>
              <a:cs typeface="Calibri" panose="020F0502020204030204" pitchFamily="34" charset="0"/>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031071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dirty="0"/>
              <a:t>This devil definitely exists. Let’s take a step aside and try to realise our dependency on the Satellites</a:t>
            </a:r>
            <a:endParaRPr dirty="0"/>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buFont typeface="+mj-lt"/>
              <a:buNone/>
            </a:pPr>
            <a:r>
              <a:rPr lang="en-AU" sz="1200" dirty="0">
                <a:solidFill>
                  <a:srgbClr val="374151"/>
                </a:solidFill>
              </a:rPr>
              <a:t>We all know Satellites form the backbone of many essential applications. Humanity would go back about 70 years without satellites. </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558597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buFont typeface="+mj-lt"/>
              <a:buNone/>
            </a:pPr>
            <a:r>
              <a:rPr lang="en-AU" sz="1200" dirty="0">
                <a:solidFill>
                  <a:srgbClr val="374151"/>
                </a:solidFill>
                <a:latin typeface="Calibri" panose="020F0502020204030204" pitchFamily="34" charset="0"/>
                <a:cs typeface="Calibri" panose="020F0502020204030204" pitchFamily="34" charset="0"/>
              </a:rPr>
              <a:t>Satellites revolve around the earth in 3 main orbits – Low Earth, Medium Earth, and Geostationary earth orbits. </a:t>
            </a: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a:p>
            <a:pPr marL="457200" lvl="1" indent="0">
              <a:buFont typeface="+mj-lt"/>
              <a:buNone/>
            </a:pPr>
            <a:r>
              <a:rPr lang="en-AU" sz="1200" dirty="0">
                <a:solidFill>
                  <a:srgbClr val="374151"/>
                </a:solidFill>
                <a:latin typeface="Calibri" panose="020F0502020204030204" pitchFamily="34" charset="0"/>
                <a:cs typeface="Calibri" panose="020F0502020204030204" pitchFamily="34" charset="0"/>
              </a:rPr>
              <a:t>Low earth orbit extends from 500 to 1,200 Kilometres above earth, </a:t>
            </a: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a:p>
            <a:pPr marL="457200" lvl="1" indent="0">
              <a:buFont typeface="+mj-lt"/>
              <a:buNone/>
            </a:pPr>
            <a:r>
              <a:rPr lang="en-AU" sz="1200" dirty="0">
                <a:solidFill>
                  <a:srgbClr val="374151"/>
                </a:solidFill>
                <a:latin typeface="Calibri" panose="020F0502020204030204" pitchFamily="34" charset="0"/>
                <a:cs typeface="Calibri" panose="020F0502020204030204" pitchFamily="34" charset="0"/>
              </a:rPr>
              <a:t>Medium earth orbit from 5,000 to 20,000 Kilometres and </a:t>
            </a: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a:p>
            <a:pPr marL="457200" lvl="1" indent="0">
              <a:buFont typeface="+mj-lt"/>
              <a:buNone/>
            </a:pPr>
            <a:r>
              <a:rPr lang="en-AU" sz="1200" dirty="0">
                <a:solidFill>
                  <a:srgbClr val="374151"/>
                </a:solidFill>
                <a:latin typeface="Calibri" panose="020F0502020204030204" pitchFamily="34" charset="0"/>
                <a:cs typeface="Calibri" panose="020F0502020204030204" pitchFamily="34" charset="0"/>
              </a:rPr>
              <a:t>Geostationary orbit is located at 36,000 kilometres above the earth.</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741801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AU" b="1" i="0" dirty="0">
                <a:solidFill>
                  <a:srgbClr val="FFFFFF"/>
                </a:solidFill>
                <a:effectLst/>
                <a:latin typeface="Calibri" panose="020F0502020204030204" pitchFamily="34" charset="0"/>
                <a:cs typeface="Calibri" panose="020F0502020204030204" pitchFamily="34" charset="0"/>
              </a:rPr>
              <a:t>LOW EARTH ORBIT </a:t>
            </a:r>
            <a:r>
              <a:rPr lang="en-AU" b="0" i="0" dirty="0">
                <a:solidFill>
                  <a:srgbClr val="FFFFFF"/>
                </a:solidFill>
                <a:effectLst/>
                <a:latin typeface="Calibri" panose="020F0502020204030204" pitchFamily="34" charset="0"/>
                <a:cs typeface="Calibri" panose="020F0502020204030204" pitchFamily="34" charset="0"/>
              </a:rPr>
              <a:t>is densely populated with thousands of satellites in operation today, primarily addressing science, imaging, and low-bandwidth telecommunications needs. </a:t>
            </a:r>
            <a:endParaRPr lang="en-AU" b="0" i="0" strike="sngStrike" dirty="0">
              <a:solidFill>
                <a:srgbClr val="FFFFFF"/>
              </a:solidFill>
              <a:effectLst/>
              <a:latin typeface="Calibri" panose="020F0502020204030204" pitchFamily="34" charset="0"/>
              <a:cs typeface="Calibri" panose="020F0502020204030204" pitchFamily="34" charset="0"/>
            </a:endParaRP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a:p>
            <a:pPr algn="l"/>
            <a:r>
              <a:rPr lang="en-AU" b="1" i="0" dirty="0">
                <a:solidFill>
                  <a:srgbClr val="FFFFFF"/>
                </a:solidFill>
                <a:effectLst/>
                <a:latin typeface="Calibri" panose="020F0502020204030204" pitchFamily="34" charset="0"/>
                <a:cs typeface="Calibri" panose="020F0502020204030204" pitchFamily="34" charset="0"/>
              </a:rPr>
              <a:t>MEDIUM EARTH ORBIT </a:t>
            </a:r>
            <a:r>
              <a:rPr lang="en-AU" b="0" i="0" dirty="0">
                <a:solidFill>
                  <a:srgbClr val="FFFFFF"/>
                </a:solidFill>
                <a:effectLst/>
                <a:latin typeface="Calibri" panose="020F0502020204030204" pitchFamily="34" charset="0"/>
                <a:cs typeface="Calibri" panose="020F0502020204030204" pitchFamily="34" charset="0"/>
              </a:rPr>
              <a:t>is used for GPS and other navigation applications. </a:t>
            </a: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a:p>
            <a:pPr algn="l"/>
            <a:r>
              <a:rPr lang="en-AU" b="1" i="0" dirty="0">
                <a:solidFill>
                  <a:srgbClr val="FFFFFF"/>
                </a:solidFill>
                <a:effectLst/>
                <a:latin typeface="Calibri" panose="020F0502020204030204" pitchFamily="34" charset="0"/>
                <a:cs typeface="Calibri" panose="020F0502020204030204" pitchFamily="34" charset="0"/>
              </a:rPr>
              <a:t>GEOSTATIONARY EARTH ORBIT</a:t>
            </a:r>
            <a:r>
              <a:rPr lang="en-AU" b="0" i="0" dirty="0">
                <a:solidFill>
                  <a:srgbClr val="FFFFFF"/>
                </a:solidFill>
                <a:effectLst/>
                <a:latin typeface="Calibri" panose="020F0502020204030204" pitchFamily="34" charset="0"/>
                <a:cs typeface="Calibri" panose="020F0502020204030204" pitchFamily="34" charset="0"/>
              </a:rPr>
              <a:t> satellites match the rotation of the Earth as they travel, and so remain above the same point on the ground. Hundreds of geostationary satellites deliver weather data, broadcast TV, and some low-speed data communication. </a:t>
            </a: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a:p>
            <a:pPr algn="l"/>
            <a:r>
              <a:rPr lang="en-AU" b="0" i="0" dirty="0">
                <a:solidFill>
                  <a:srgbClr val="FFFFFF"/>
                </a:solidFill>
                <a:effectLst/>
                <a:latin typeface="Calibri" panose="020F0502020204030204" pitchFamily="34" charset="0"/>
                <a:cs typeface="Calibri" panose="020F0502020204030204" pitchFamily="34" charset="0"/>
              </a:rPr>
              <a:t>More recently, MEO constellations have been deployed to deliver low-latency, high-bandwidth data connectivity to service providers, government agencies, and commercial enterprises. MEO satellites bring fibre-like performance to remote areas where laying fibre is not viable, such as cruise, commercial maritime, aero, offshore platforms, network backhaul in difficult terrain, and humanitarian relief operations.</a:t>
            </a: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a:p>
            <a:pPr marL="457200" lvl="1" indent="0">
              <a:buFont typeface="+mj-lt"/>
              <a:buNone/>
            </a:pPr>
            <a:r>
              <a:rPr lang="en-AU" sz="1200" dirty="0">
                <a:solidFill>
                  <a:srgbClr val="374151"/>
                </a:solidFill>
                <a:latin typeface="Calibri" panose="020F0502020204030204" pitchFamily="34" charset="0"/>
                <a:cs typeface="Calibri" panose="020F0502020204030204" pitchFamily="34" charset="0"/>
              </a:rPr>
              <a:t>https://</a:t>
            </a:r>
            <a:r>
              <a:rPr lang="en-AU" sz="1200" dirty="0" err="1">
                <a:solidFill>
                  <a:srgbClr val="374151"/>
                </a:solidFill>
                <a:latin typeface="Calibri" panose="020F0502020204030204" pitchFamily="34" charset="0"/>
                <a:cs typeface="Calibri" panose="020F0502020204030204" pitchFamily="34" charset="0"/>
              </a:rPr>
              <a:t>www.satellitetoday.com</a:t>
            </a:r>
            <a:r>
              <a:rPr lang="en-AU" sz="1200" dirty="0">
                <a:solidFill>
                  <a:srgbClr val="374151"/>
                </a:solidFill>
                <a:latin typeface="Calibri" panose="020F0502020204030204" pitchFamily="34" charset="0"/>
                <a:cs typeface="Calibri" panose="020F0502020204030204" pitchFamily="34" charset="0"/>
              </a:rPr>
              <a:t>/content-collection/</a:t>
            </a:r>
            <a:r>
              <a:rPr lang="en-AU" sz="1200" dirty="0" err="1">
                <a:solidFill>
                  <a:srgbClr val="374151"/>
                </a:solidFill>
                <a:latin typeface="Calibri" panose="020F0502020204030204" pitchFamily="34" charset="0"/>
                <a:cs typeface="Calibri" panose="020F0502020204030204" pitchFamily="34" charset="0"/>
              </a:rPr>
              <a:t>ses</a:t>
            </a:r>
            <a:r>
              <a:rPr lang="en-AU" sz="1200" dirty="0">
                <a:solidFill>
                  <a:srgbClr val="374151"/>
                </a:solidFill>
                <a:latin typeface="Calibri" panose="020F0502020204030204" pitchFamily="34" charset="0"/>
                <a:cs typeface="Calibri" panose="020F0502020204030204" pitchFamily="34" charset="0"/>
              </a:rPr>
              <a:t>-hub-geo-</a:t>
            </a:r>
            <a:r>
              <a:rPr lang="en-AU" sz="1200" dirty="0" err="1">
                <a:solidFill>
                  <a:srgbClr val="374151"/>
                </a:solidFill>
                <a:latin typeface="Calibri" panose="020F0502020204030204" pitchFamily="34" charset="0"/>
                <a:cs typeface="Calibri" panose="020F0502020204030204" pitchFamily="34" charset="0"/>
              </a:rPr>
              <a:t>meo</a:t>
            </a:r>
            <a:r>
              <a:rPr lang="en-AU" sz="1200" dirty="0">
                <a:solidFill>
                  <a:srgbClr val="374151"/>
                </a:solidFill>
                <a:latin typeface="Calibri" panose="020F0502020204030204" pitchFamily="34" charset="0"/>
                <a:cs typeface="Calibri" panose="020F0502020204030204" pitchFamily="34" charset="0"/>
              </a:rPr>
              <a:t>-and-</a:t>
            </a:r>
            <a:r>
              <a:rPr lang="en-AU" sz="1200" dirty="0" err="1">
                <a:solidFill>
                  <a:srgbClr val="374151"/>
                </a:solidFill>
                <a:latin typeface="Calibri" panose="020F0502020204030204" pitchFamily="34" charset="0"/>
                <a:cs typeface="Calibri" panose="020F0502020204030204" pitchFamily="34" charset="0"/>
              </a:rPr>
              <a:t>leo</a:t>
            </a:r>
            <a:endParaRPr lang="en-AU" sz="1200" dirty="0">
              <a:solidFill>
                <a:srgbClr val="374151"/>
              </a:solidFill>
              <a:latin typeface="Calibri" panose="020F0502020204030204" pitchFamily="34" charset="0"/>
              <a:cs typeface="Calibri" panose="020F0502020204030204" pitchFamily="34" charset="0"/>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589895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buFont typeface="+mj-lt"/>
              <a:buNone/>
            </a:pPr>
            <a:r>
              <a:rPr lang="en-AU" b="0" i="0" dirty="0">
                <a:solidFill>
                  <a:srgbClr val="000000"/>
                </a:solidFill>
                <a:effectLst/>
                <a:latin typeface="Calibri" panose="020F0502020204030204" pitchFamily="34" charset="0"/>
                <a:cs typeface="Calibri" panose="020F0502020204030204" pitchFamily="34" charset="0"/>
              </a:rPr>
              <a:t>Space systems are generally defined to consist of five segments: space, launch, ground, link, and user. For this presentation, we will focus on Space, Ground, and User segments.</a:t>
            </a:r>
            <a:endParaRPr lang="en-AU" sz="1200" dirty="0">
              <a:solidFill>
                <a:srgbClr val="374151"/>
              </a:solidFill>
              <a:latin typeface="Calibri" panose="020F0502020204030204" pitchFamily="34" charset="0"/>
              <a:cs typeface="Calibri" panose="020F0502020204030204" pitchFamily="34" charset="0"/>
            </a:endParaRP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a:p>
            <a:pPr marL="457200" lvl="1" indent="0">
              <a:buFont typeface="+mj-lt"/>
              <a:buNone/>
            </a:pPr>
            <a:r>
              <a:rPr lang="en-AU" sz="1200" dirty="0">
                <a:solidFill>
                  <a:srgbClr val="374151"/>
                </a:solidFill>
                <a:latin typeface="Calibri" panose="020F0502020204030204" pitchFamily="34" charset="0"/>
                <a:cs typeface="Calibri" panose="020F0502020204030204" pitchFamily="34" charset="0"/>
              </a:rPr>
              <a:t>The </a:t>
            </a:r>
            <a:r>
              <a:rPr lang="en-AU" sz="1200" b="1" dirty="0">
                <a:solidFill>
                  <a:srgbClr val="374151"/>
                </a:solidFill>
                <a:latin typeface="Calibri" panose="020F0502020204030204" pitchFamily="34" charset="0"/>
                <a:cs typeface="Calibri" panose="020F0502020204030204" pitchFamily="34" charset="0"/>
              </a:rPr>
              <a:t>space segment </a:t>
            </a:r>
            <a:r>
              <a:rPr lang="en-AU" sz="1200" dirty="0">
                <a:solidFill>
                  <a:srgbClr val="374151"/>
                </a:solidFill>
                <a:latin typeface="Calibri" panose="020F0502020204030204" pitchFamily="34" charset="0"/>
                <a:cs typeface="Calibri" panose="020F0502020204030204" pitchFamily="34" charset="0"/>
              </a:rPr>
              <a:t>consists of various satellites which communicate with each other over Inter-Satellite Links</a:t>
            </a:r>
            <a:r>
              <a:rPr lang="en-AU" b="0" i="0" dirty="0">
                <a:solidFill>
                  <a:srgbClr val="000000"/>
                </a:solidFill>
                <a:effectLst/>
                <a:latin typeface="Calibri" panose="020F0502020204030204" pitchFamily="34" charset="0"/>
                <a:cs typeface="Calibri" panose="020F0502020204030204" pitchFamily="34" charset="0"/>
              </a:rPr>
              <a:t>. At the most basic level, ISLs transmit information at high speed to any satellite in the constellation, rather than mission data or commands being siloed in one satellite. Equipping each node to send and receive data, reduces the waiting time for a satellite to be in range of a ground station and gives operators more options to task a satellite closest to a downlink location, which reduces latency. Same concept as highly available and local IT networks on the ground.</a:t>
            </a:r>
          </a:p>
          <a:p>
            <a:pPr marL="457200" lvl="1" indent="0">
              <a:buFont typeface="+mj-lt"/>
              <a:buNone/>
            </a:pPr>
            <a:endParaRPr lang="en-AU" b="0" i="0" dirty="0">
              <a:solidFill>
                <a:srgbClr val="000000"/>
              </a:solidFill>
              <a:effectLst/>
              <a:latin typeface="Calibri" panose="020F0502020204030204" pitchFamily="34" charset="0"/>
              <a:cs typeface="Calibri" panose="020F0502020204030204" pitchFamily="34" charset="0"/>
            </a:endParaRPr>
          </a:p>
          <a:p>
            <a:pPr algn="l" fontAlgn="base"/>
            <a:r>
              <a:rPr lang="en-AU" b="0" i="0" dirty="0">
                <a:solidFill>
                  <a:srgbClr val="000000"/>
                </a:solidFill>
                <a:effectLst/>
                <a:latin typeface="Calibri" panose="020F0502020204030204" pitchFamily="34" charset="0"/>
                <a:cs typeface="Calibri" panose="020F0502020204030204" pitchFamily="34" charset="0"/>
              </a:rPr>
              <a:t>The </a:t>
            </a:r>
            <a:r>
              <a:rPr lang="en-AU" b="1" i="0" dirty="0">
                <a:solidFill>
                  <a:srgbClr val="000000"/>
                </a:solidFill>
                <a:effectLst/>
                <a:latin typeface="Calibri" panose="020F0502020204030204" pitchFamily="34" charset="0"/>
                <a:cs typeface="Calibri" panose="020F0502020204030204" pitchFamily="34" charset="0"/>
              </a:rPr>
              <a:t>ground segment </a:t>
            </a:r>
            <a:r>
              <a:rPr lang="en-AU" b="0" i="0" dirty="0">
                <a:solidFill>
                  <a:srgbClr val="000000"/>
                </a:solidFill>
                <a:effectLst/>
                <a:latin typeface="Calibri" panose="020F0502020204030204" pitchFamily="34" charset="0"/>
                <a:cs typeface="Calibri" panose="020F0502020204030204" pitchFamily="34" charset="0"/>
              </a:rPr>
              <a:t>is the ground-based infrastructure and associated services or support mechanisms and personnel critical to the functioning of the space system, such as satellite monitoring and control, uplink and downlink ground stations and mission operations Centres. Off all the space systems, the ground segment is the weakest link – we will explore more in the subsequent slides.</a:t>
            </a:r>
          </a:p>
          <a:p>
            <a:pPr algn="l" fontAlgn="base"/>
            <a:endParaRPr lang="en-AU" sz="1200" b="0" i="0" dirty="0">
              <a:solidFill>
                <a:srgbClr val="000000"/>
              </a:solidFill>
              <a:effectLst/>
              <a:latin typeface="Calibri" panose="020F0502020204030204" pitchFamily="34" charset="0"/>
              <a:cs typeface="Calibri" panose="020F0502020204030204" pitchFamily="34" charset="0"/>
            </a:endParaRP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AU" b="0" i="0" dirty="0">
                <a:solidFill>
                  <a:srgbClr val="000000"/>
                </a:solidFill>
                <a:effectLst/>
                <a:latin typeface="Calibri" panose="020F0502020204030204" pitchFamily="34" charset="0"/>
                <a:cs typeface="Calibri" panose="020F0502020204030204" pitchFamily="34" charset="0"/>
              </a:rPr>
              <a:t>The </a:t>
            </a:r>
            <a:r>
              <a:rPr lang="en-AU" b="1" i="0" dirty="0">
                <a:solidFill>
                  <a:srgbClr val="000000"/>
                </a:solidFill>
                <a:effectLst/>
                <a:latin typeface="Calibri" panose="020F0502020204030204" pitchFamily="34" charset="0"/>
                <a:cs typeface="Calibri" panose="020F0502020204030204" pitchFamily="34" charset="0"/>
              </a:rPr>
              <a:t>User segment </a:t>
            </a:r>
            <a:r>
              <a:rPr lang="en-AU" b="0" i="0" dirty="0">
                <a:solidFill>
                  <a:srgbClr val="000000"/>
                </a:solidFill>
                <a:effectLst/>
                <a:latin typeface="Calibri" panose="020F0502020204030204" pitchFamily="34" charset="0"/>
                <a:cs typeface="Calibri" panose="020F0502020204030204" pitchFamily="34" charset="0"/>
              </a:rPr>
              <a:t>capabilities can be hand-held, or mounted in vehicles, on maritime vessels and in aircraft, e.g., GPS receivers, </a:t>
            </a:r>
            <a:r>
              <a:rPr lang="en-AU" b="0" i="0" dirty="0" err="1">
                <a:solidFill>
                  <a:srgbClr val="000000"/>
                </a:solidFill>
                <a:effectLst/>
                <a:latin typeface="Calibri" panose="020F0502020204030204" pitchFamily="34" charset="0"/>
                <a:cs typeface="Calibri" panose="020F0502020204030204" pitchFamily="34" charset="0"/>
              </a:rPr>
              <a:t>Starlink</a:t>
            </a:r>
            <a:r>
              <a:rPr lang="en-AU" b="0" i="0" dirty="0">
                <a:solidFill>
                  <a:srgbClr val="000000"/>
                </a:solidFill>
                <a:effectLst/>
                <a:latin typeface="Calibri" panose="020F0502020204030204" pitchFamily="34" charset="0"/>
                <a:cs typeface="Calibri" panose="020F0502020204030204" pitchFamily="34" charset="0"/>
              </a:rPr>
              <a:t> user terminals, satellite telephones.</a:t>
            </a:r>
            <a:endParaRPr lang="en-AU" sz="1200" b="0" i="0" dirty="0">
              <a:solidFill>
                <a:srgbClr val="000000"/>
              </a:solidFill>
              <a:effectLst/>
              <a:latin typeface="Calibri" panose="020F0502020204030204" pitchFamily="34" charset="0"/>
              <a:cs typeface="Calibri" panose="020F0502020204030204" pitchFamily="34" charset="0"/>
            </a:endParaRPr>
          </a:p>
          <a:p>
            <a:pPr marL="457200" lvl="1" indent="0">
              <a:buFont typeface="+mj-lt"/>
              <a:buNone/>
            </a:pPr>
            <a:endParaRPr lang="en-AU" b="0" i="0" dirty="0">
              <a:solidFill>
                <a:srgbClr val="000000"/>
              </a:solidFill>
              <a:effectLst/>
              <a:latin typeface="Calibri" panose="020F0502020204030204" pitchFamily="34" charset="0"/>
              <a:cs typeface="Calibri" panose="020F0502020204030204" pitchFamily="34" charset="0"/>
            </a:endParaRPr>
          </a:p>
          <a:p>
            <a:pPr marL="457200" lvl="1" indent="0">
              <a:buFont typeface="+mj-lt"/>
              <a:buNone/>
            </a:pPr>
            <a:endParaRPr lang="en-AU" b="0" i="0" dirty="0">
              <a:solidFill>
                <a:srgbClr val="000000"/>
              </a:solidFill>
              <a:effectLst/>
              <a:latin typeface="Calibri" panose="020F0502020204030204" pitchFamily="34" charset="0"/>
              <a:cs typeface="Calibri" panose="020F0502020204030204" pitchFamily="34" charset="0"/>
            </a:endParaRPr>
          </a:p>
          <a:p>
            <a:pPr algn="l" fontAlgn="base"/>
            <a:r>
              <a:rPr lang="en-AU" b="0" i="0" dirty="0">
                <a:solidFill>
                  <a:srgbClr val="000000"/>
                </a:solidFill>
                <a:effectLst/>
                <a:latin typeface="Calibri" panose="020F0502020204030204" pitchFamily="34" charset="0"/>
                <a:cs typeface="Calibri" panose="020F0502020204030204" pitchFamily="34" charset="0"/>
              </a:rPr>
              <a:t>The </a:t>
            </a:r>
            <a:r>
              <a:rPr lang="en-AU" b="1" i="0" dirty="0">
                <a:solidFill>
                  <a:srgbClr val="000000"/>
                </a:solidFill>
                <a:effectLst/>
                <a:latin typeface="Calibri" panose="020F0502020204030204" pitchFamily="34" charset="0"/>
                <a:cs typeface="Calibri" panose="020F0502020204030204" pitchFamily="34" charset="0"/>
              </a:rPr>
              <a:t>launch segment</a:t>
            </a:r>
            <a:r>
              <a:rPr lang="en-AU" b="0" i="0" dirty="0">
                <a:solidFill>
                  <a:srgbClr val="000000"/>
                </a:solidFill>
                <a:effectLst/>
                <a:latin typeface="Calibri" panose="020F0502020204030204" pitchFamily="34" charset="0"/>
                <a:cs typeface="Calibri" panose="020F0502020204030204" pitchFamily="34" charset="0"/>
              </a:rPr>
              <a:t> in a space system refers to the various components and activities involved in the process of launching a spacecraft from the Earth’s surface into orbit or beyond. This includes the launch vehicle, payload, ground support equipment, launch site infrastructure, and the procedures and personnel required to execute a launch.</a:t>
            </a:r>
          </a:p>
          <a:p>
            <a:pPr algn="l" fontAlgn="base"/>
            <a:endParaRPr lang="en-AU" b="0" i="0" dirty="0">
              <a:solidFill>
                <a:srgbClr val="000000"/>
              </a:solidFill>
              <a:effectLst/>
              <a:latin typeface="Calibri" panose="020F0502020204030204" pitchFamily="34" charset="0"/>
              <a:cs typeface="Calibri" panose="020F0502020204030204" pitchFamily="34" charset="0"/>
            </a:endParaRPr>
          </a:p>
          <a:p>
            <a:pPr algn="l" fontAlgn="base"/>
            <a:endParaRPr lang="en-AU" sz="1200" b="0" i="0" dirty="0">
              <a:solidFill>
                <a:srgbClr val="000000"/>
              </a:solidFill>
              <a:effectLst/>
              <a:latin typeface="Calibri" panose="020F0502020204030204" pitchFamily="34" charset="0"/>
              <a:cs typeface="Calibri" panose="020F0502020204030204" pitchFamily="34" charset="0"/>
            </a:endParaRPr>
          </a:p>
          <a:p>
            <a:pPr algn="l" fontAlgn="base"/>
            <a:r>
              <a:rPr lang="en-AU" b="0" i="0" dirty="0">
                <a:solidFill>
                  <a:srgbClr val="000000"/>
                </a:solidFill>
                <a:effectLst/>
                <a:latin typeface="Calibri" panose="020F0502020204030204" pitchFamily="34" charset="0"/>
                <a:cs typeface="Calibri" panose="020F0502020204030204" pitchFamily="34" charset="0"/>
              </a:rPr>
              <a:t>The </a:t>
            </a:r>
            <a:r>
              <a:rPr lang="en-AU" b="1" i="0" dirty="0">
                <a:solidFill>
                  <a:srgbClr val="000000"/>
                </a:solidFill>
                <a:effectLst/>
                <a:latin typeface="Calibri" panose="020F0502020204030204" pitchFamily="34" charset="0"/>
                <a:cs typeface="Calibri" panose="020F0502020204030204" pitchFamily="34" charset="0"/>
              </a:rPr>
              <a:t>link segment </a:t>
            </a:r>
            <a:r>
              <a:rPr lang="en-AU" b="0" i="0" dirty="0">
                <a:solidFill>
                  <a:srgbClr val="000000"/>
                </a:solidFill>
                <a:effectLst/>
                <a:latin typeface="Calibri" panose="020F0502020204030204" pitchFamily="34" charset="0"/>
                <a:cs typeface="Calibri" panose="020F0502020204030204" pitchFamily="34" charset="0"/>
              </a:rPr>
              <a:t>is the communications network that connects the other segments and includes both the electromagnetic spectrum and cyber considerations. Note that the link segment includes ground to space, space to space, and ground to ground network connections.</a:t>
            </a:r>
          </a:p>
          <a:p>
            <a:pPr algn="l" fontAlgn="base"/>
            <a:endParaRPr lang="en-AU" sz="1200" dirty="0">
              <a:solidFill>
                <a:srgbClr val="374151"/>
              </a:solidFill>
              <a:latin typeface="Calibri" panose="020F0502020204030204" pitchFamily="34" charset="0"/>
              <a:cs typeface="Calibri" panose="020F0502020204030204" pitchFamily="34" charset="0"/>
            </a:endParaRP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a:p>
            <a:pPr marL="457200" lvl="1" indent="0">
              <a:buFont typeface="+mj-lt"/>
              <a:buNone/>
            </a:pPr>
            <a:r>
              <a:rPr lang="en-AU" sz="1200" dirty="0">
                <a:solidFill>
                  <a:srgbClr val="374151"/>
                </a:solidFill>
                <a:latin typeface="Calibri" panose="020F0502020204030204" pitchFamily="34" charset="0"/>
                <a:cs typeface="Calibri" panose="020F0502020204030204" pitchFamily="34" charset="0"/>
              </a:rPr>
              <a:t>https://</a:t>
            </a:r>
            <a:r>
              <a:rPr lang="en-AU" sz="1200" dirty="0" err="1">
                <a:solidFill>
                  <a:srgbClr val="374151"/>
                </a:solidFill>
                <a:latin typeface="Calibri" panose="020F0502020204030204" pitchFamily="34" charset="0"/>
                <a:cs typeface="Calibri" panose="020F0502020204030204" pitchFamily="34" charset="0"/>
              </a:rPr>
              <a:t>www.kratosdefense.com</a:t>
            </a:r>
            <a:r>
              <a:rPr lang="en-AU" sz="1200" dirty="0">
                <a:solidFill>
                  <a:srgbClr val="374151"/>
                </a:solidFill>
                <a:latin typeface="Calibri" panose="020F0502020204030204" pitchFamily="34" charset="0"/>
                <a:cs typeface="Calibri" panose="020F0502020204030204" pitchFamily="34" charset="0"/>
              </a:rPr>
              <a:t>/constellations/articles/inter-satellite-links-are-making-space-networks-a-reality </a:t>
            </a: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a:p>
            <a:pPr marL="457200" lvl="1" indent="0">
              <a:buFont typeface="+mj-lt"/>
              <a:buNone/>
            </a:pPr>
            <a:r>
              <a:rPr lang="en-AU" sz="1200" dirty="0">
                <a:solidFill>
                  <a:srgbClr val="374151"/>
                </a:solidFill>
                <a:latin typeface="Calibri" panose="020F0502020204030204" pitchFamily="34" charset="0"/>
                <a:cs typeface="Calibri" panose="020F0502020204030204" pitchFamily="34" charset="0"/>
              </a:rPr>
              <a:t>https://</a:t>
            </a:r>
            <a:r>
              <a:rPr lang="en-AU" sz="1200" dirty="0" err="1">
                <a:solidFill>
                  <a:srgbClr val="374151"/>
                </a:solidFill>
                <a:latin typeface="Calibri" panose="020F0502020204030204" pitchFamily="34" charset="0"/>
                <a:cs typeface="Calibri" panose="020F0502020204030204" pitchFamily="34" charset="0"/>
              </a:rPr>
              <a:t>newspaceeconomy.ca</a:t>
            </a:r>
            <a:r>
              <a:rPr lang="en-AU" sz="1200" dirty="0">
                <a:solidFill>
                  <a:srgbClr val="374151"/>
                </a:solidFill>
                <a:latin typeface="Calibri" panose="020F0502020204030204" pitchFamily="34" charset="0"/>
                <a:cs typeface="Calibri" panose="020F0502020204030204" pitchFamily="34" charset="0"/>
              </a:rPr>
              <a:t>/2023/02/02/space-system-segments-a-quick-overview</a:t>
            </a: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966398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AU" sz="1200" dirty="0">
                <a:solidFill>
                  <a:srgbClr val="441C60"/>
                </a:solidFill>
              </a:rPr>
              <a:t>A computer flying hundreds or even thousands of kilometres in the sky, at a speed of tens of thousands of kilometres an hour, is nonetheless still a computer. </a:t>
            </a:r>
          </a:p>
          <a:p>
            <a:endParaRPr lang="en-AU" sz="1200" dirty="0">
              <a:solidFill>
                <a:srgbClr val="441C60"/>
              </a:solidFill>
            </a:endParaRPr>
          </a:p>
          <a:p>
            <a:r>
              <a:rPr lang="en-AU" sz="1200" dirty="0">
                <a:solidFill>
                  <a:srgbClr val="441C60"/>
                </a:solidFill>
              </a:rPr>
              <a:t>And every connected computer has an attack surface.</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80614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buFont typeface="+mj-lt"/>
              <a:buNone/>
            </a:pPr>
            <a:r>
              <a:rPr lang="en-AU" sz="1200" dirty="0">
                <a:solidFill>
                  <a:srgbClr val="374151"/>
                </a:solidFill>
              </a:rPr>
              <a:t>There are so many misplaced assumptions and perceptions we associate with cyber safety of the Satellites</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082517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AU" b="0" i="0" dirty="0">
                <a:solidFill>
                  <a:srgbClr val="181C21"/>
                </a:solidFill>
                <a:effectLst/>
                <a:latin typeface="Calibri" panose="020F0502020204030204" pitchFamily="34" charset="0"/>
                <a:cs typeface="Calibri" panose="020F0502020204030204" pitchFamily="34" charset="0"/>
              </a:rPr>
              <a:t>In more expensive and bigger satellites, you can imagine all kinds of very specialized, radiation-hardened hardware that is explicitly required when you go a lot further out into space. However, the majority of satellites occupy low earth orbit (LEO), where they are not so hardened or safe from cyber-attacks.</a:t>
            </a:r>
          </a:p>
          <a:p>
            <a:pPr algn="l"/>
            <a:endParaRPr lang="en-AU" b="0" i="0" dirty="0">
              <a:solidFill>
                <a:srgbClr val="181C21"/>
              </a:solidFill>
              <a:effectLst/>
              <a:latin typeface="Calibri" panose="020F0502020204030204" pitchFamily="34" charset="0"/>
              <a:cs typeface="Calibri" panose="020F0502020204030204" pitchFamily="34" charset="0"/>
            </a:endParaRPr>
          </a:p>
          <a:p>
            <a:pPr algn="l"/>
            <a:r>
              <a:rPr lang="en-AU" b="0" i="0" dirty="0">
                <a:solidFill>
                  <a:srgbClr val="181C21"/>
                </a:solidFill>
                <a:effectLst/>
                <a:latin typeface="Calibri" panose="020F0502020204030204" pitchFamily="34" charset="0"/>
                <a:cs typeface="Calibri" panose="020F0502020204030204" pitchFamily="34" charset="0"/>
              </a:rPr>
              <a:t>The computing hardware in low earth orbit is similar to embedded systems on Earth, because it's cheap and readily available. For example, you might find regular ARM boards, just like the regular embedded devices on Earth — the same processors made for the automotive sector.</a:t>
            </a:r>
          </a:p>
          <a:p>
            <a:pPr algn="l"/>
            <a:endParaRPr lang="en-AU" b="0" i="0" dirty="0">
              <a:solidFill>
                <a:srgbClr val="181C21"/>
              </a:solidFill>
              <a:effectLst/>
              <a:latin typeface="Calibri" panose="020F0502020204030204" pitchFamily="34" charset="0"/>
              <a:cs typeface="Calibri" panose="020F0502020204030204" pitchFamily="34" charset="0"/>
            </a:endParaRPr>
          </a:p>
          <a:p>
            <a:pPr algn="l"/>
            <a:r>
              <a:rPr lang="en-AU" b="0" i="0" dirty="0">
                <a:solidFill>
                  <a:srgbClr val="181C21"/>
                </a:solidFill>
                <a:effectLst/>
                <a:latin typeface="Calibri" panose="020F0502020204030204" pitchFamily="34" charset="0"/>
                <a:cs typeface="Calibri" panose="020F0502020204030204" pitchFamily="34" charset="0"/>
              </a:rPr>
              <a:t>On the software side, satellites often employ a real-time operating system (RTOS) like VxWorks, or even basic Linux, as is the case with SpaceX's </a:t>
            </a:r>
            <a:r>
              <a:rPr lang="en-AU" b="0" i="0" dirty="0" err="1">
                <a:solidFill>
                  <a:srgbClr val="181C21"/>
                </a:solidFill>
                <a:effectLst/>
                <a:latin typeface="Calibri" panose="020F0502020204030204" pitchFamily="34" charset="0"/>
                <a:cs typeface="Calibri" panose="020F0502020204030204" pitchFamily="34" charset="0"/>
              </a:rPr>
              <a:t>Starlink</a:t>
            </a:r>
            <a:r>
              <a:rPr lang="en-AU" b="0" i="0" dirty="0">
                <a:solidFill>
                  <a:srgbClr val="181C21"/>
                </a:solidFill>
                <a:effectLst/>
                <a:latin typeface="Calibri" panose="020F0502020204030204" pitchFamily="34" charset="0"/>
                <a:cs typeface="Calibri" panose="020F0502020204030204" pitchFamily="34" charset="0"/>
              </a:rPr>
              <a:t>. In recent years, they've begun to adopt more off-the-shelf and open-source components, and the communications and control systems they connect to in many ways evoke ordinary enterprise networks.</a:t>
            </a:r>
          </a:p>
          <a:p>
            <a:pPr algn="l"/>
            <a:endParaRPr lang="en-AU" b="0" i="0" dirty="0">
              <a:solidFill>
                <a:srgbClr val="181C21"/>
              </a:solidFill>
              <a:effectLst/>
              <a:latin typeface="Calibri" panose="020F0502020204030204" pitchFamily="34" charset="0"/>
              <a:cs typeface="Calibri" panose="020F0502020204030204" pitchFamily="34" charset="0"/>
            </a:endParaRPr>
          </a:p>
          <a:p>
            <a:pPr algn="l"/>
            <a:r>
              <a:rPr lang="en-AU" b="0" i="0" dirty="0">
                <a:solidFill>
                  <a:srgbClr val="181C21"/>
                </a:solidFill>
                <a:effectLst/>
                <a:latin typeface="Calibri" panose="020F0502020204030204" pitchFamily="34" charset="0"/>
                <a:cs typeface="Calibri" panose="020F0502020204030204" pitchFamily="34" charset="0"/>
              </a:rPr>
              <a:t>These familiar technologies open all kinds of potential doors for intrusion, such as a supply chain compromise via off-the-shelf components.</a:t>
            </a:r>
          </a:p>
          <a:p>
            <a:pPr algn="l"/>
            <a:endParaRPr lang="en-AU" b="0" i="0" dirty="0">
              <a:solidFill>
                <a:srgbClr val="181C21"/>
              </a:solidFill>
              <a:effectLst/>
              <a:latin typeface="Calibri" panose="020F0502020204030204" pitchFamily="34" charset="0"/>
              <a:cs typeface="Calibri" panose="020F0502020204030204" pitchFamily="34" charset="0"/>
            </a:endParaRPr>
          </a:p>
          <a:p>
            <a:pPr algn="l"/>
            <a:endParaRPr lang="en-AU" b="0" i="0" strike="sngStrike" dirty="0">
              <a:solidFill>
                <a:srgbClr val="181C21"/>
              </a:solidFill>
              <a:effectLst/>
              <a:latin typeface="Calibri" panose="020F0502020204030204" pitchFamily="34" charset="0"/>
              <a:cs typeface="Calibri" panose="020F0502020204030204" pitchFamily="34" charset="0"/>
            </a:endParaRPr>
          </a:p>
          <a:p>
            <a:pPr marL="457200" lvl="1" indent="0">
              <a:buFont typeface="+mj-lt"/>
              <a:buNone/>
            </a:pPr>
            <a:r>
              <a:rPr lang="en-AU" b="0" i="0" dirty="0">
                <a:solidFill>
                  <a:srgbClr val="181C21"/>
                </a:solidFill>
                <a:effectLst/>
                <a:latin typeface="Calibri" panose="020F0502020204030204" pitchFamily="34" charset="0"/>
                <a:cs typeface="Calibri" panose="020F0502020204030204" pitchFamily="34" charset="0"/>
              </a:rPr>
              <a:t>https://</a:t>
            </a:r>
            <a:r>
              <a:rPr lang="en-AU" b="0" i="0" dirty="0" err="1">
                <a:solidFill>
                  <a:srgbClr val="181C21"/>
                </a:solidFill>
                <a:effectLst/>
                <a:latin typeface="Calibri" panose="020F0502020204030204" pitchFamily="34" charset="0"/>
                <a:cs typeface="Calibri" panose="020F0502020204030204" pitchFamily="34" charset="0"/>
              </a:rPr>
              <a:t>www.darkreading.com</a:t>
            </a:r>
            <a:r>
              <a:rPr lang="en-AU" b="0" i="0" dirty="0">
                <a:solidFill>
                  <a:srgbClr val="181C21"/>
                </a:solidFill>
                <a:effectLst/>
                <a:latin typeface="Calibri" panose="020F0502020204030204" pitchFamily="34" charset="0"/>
                <a:cs typeface="Calibri" panose="020F0502020204030204" pitchFamily="34" charset="0"/>
              </a:rPr>
              <a:t>/edge/how-researchers-hijacked-a-satellite</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527990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AU" sz="1800" kern="100" dirty="0">
                <a:effectLst/>
                <a:latin typeface="Calibri" panose="020F0502020204030204" pitchFamily="34" charset="0"/>
                <a:ea typeface="Calibri" panose="020F0502020204030204" pitchFamily="34" charset="0"/>
                <a:cs typeface="Times New Roman" panose="02020603050405020304" pitchFamily="18" charset="0"/>
              </a:rPr>
              <a:t>This talk will present the most likely future of our “space”, specifically focused on the promises and disasters this future will bring, and how a very small set of countries are far ahead of the rest of the world in ensuring their place in this future.</a:t>
            </a:r>
          </a:p>
          <a:p>
            <a:pPr algn="just"/>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r>
              <a:rPr lang="en-AU" sz="1800" kern="100" dirty="0">
                <a:effectLst/>
                <a:latin typeface="Calibri" panose="020F0502020204030204" pitchFamily="34" charset="0"/>
                <a:ea typeface="Calibri" panose="020F0502020204030204" pitchFamily="34" charset="0"/>
                <a:cs typeface="Times New Roman" panose="02020603050405020304" pitchFamily="18" charset="0"/>
              </a:rPr>
              <a:t>We will walk through some small to large scale exploitations of satellites to demonstrate that space cyber warfare is not just a thing of the sci-fi movies. With large companies and nation states engaged in a fierce satellite race, it’s prudent that we dig our heads out of the sand and prepare ourselves for the future that awaits us.</a:t>
            </a:r>
          </a:p>
          <a:p>
            <a:pPr algn="just"/>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r>
              <a:rPr lang="en-AU" sz="1800" kern="100" dirty="0">
                <a:effectLst/>
                <a:latin typeface="Calibri" panose="020F0502020204030204" pitchFamily="34" charset="0"/>
                <a:ea typeface="Calibri" panose="020F0502020204030204" pitchFamily="34" charset="0"/>
                <a:cs typeface="Times New Roman" panose="02020603050405020304" pitchFamily="18" charset="0"/>
              </a:rPr>
              <a:t>We will briefly explain some of the concepts and nomenclature to set context for exploring some misplaced assumptions about satellite’s cyber security. We will then dive deep into understanding various cyber vulnerabilities Low Earth Orbit satellites are exposed to, and how some of those are more severe than the others.</a:t>
            </a:r>
          </a:p>
          <a:p>
            <a:pPr algn="just"/>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r>
              <a:rPr lang="en-AU" sz="1800" kern="100" dirty="0">
                <a:effectLst/>
                <a:latin typeface="Calibri" panose="020F0502020204030204" pitchFamily="34" charset="0"/>
                <a:ea typeface="Calibri" panose="020F0502020204030204" pitchFamily="34" charset="0"/>
                <a:cs typeface="Times New Roman" panose="02020603050405020304" pitchFamily="18" charset="0"/>
              </a:rPr>
              <a:t>Finally, we will discuss the academic and collaborative resources available to us to bridge our knowledge, research, and preparedness gaps.</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1307607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AU" sz="1200" kern="100" dirty="0">
                <a:effectLst/>
                <a:latin typeface="Calibri" panose="020F0502020204030204" pitchFamily="34" charset="0"/>
                <a:ea typeface="Calibri" panose="020F0502020204030204" pitchFamily="34" charset="0"/>
                <a:cs typeface="Calibri" panose="020F0502020204030204" pitchFamily="34" charset="0"/>
              </a:rPr>
              <a:t>In 1961, Australia opened its ‘glittering giant’ – a state of the art radio telescope situated in a central west NSW town Parkes. At the time, it was one of the most powerful telescopes in the world. Though the telescope is still operational, Space tech has come a far way from then.</a:t>
            </a:r>
          </a:p>
          <a:p>
            <a:endParaRPr lang="en-AU" sz="1200" kern="100" dirty="0">
              <a:effectLst/>
              <a:latin typeface="Calibri" panose="020F050202020403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AU" sz="1200" dirty="0">
                <a:solidFill>
                  <a:srgbClr val="374151"/>
                </a:solidFill>
                <a:latin typeface="Calibri" panose="020F0502020204030204" pitchFamily="34" charset="0"/>
                <a:cs typeface="Calibri" panose="020F0502020204030204" pitchFamily="34" charset="0"/>
              </a:rPr>
              <a:t>The cost of building, launching and attacking satellites is going down, the potential for benefits is rapidly increasing. All involved parties, including some with ulterior motives, are paying attention.</a:t>
            </a:r>
          </a:p>
          <a:p>
            <a:endParaRPr lang="en-AU" sz="1200" kern="100" dirty="0">
              <a:effectLst/>
              <a:latin typeface="Calibri" panose="020F0502020204030204" pitchFamily="34" charset="0"/>
              <a:ea typeface="Calibri" panose="020F0502020204030204" pitchFamily="34" charset="0"/>
              <a:cs typeface="Calibri" panose="020F0502020204030204" pitchFamily="34" charset="0"/>
            </a:endParaRPr>
          </a:p>
          <a:p>
            <a:endParaRPr lang="en-AU" sz="1200" kern="100" dirty="0">
              <a:effectLst/>
              <a:latin typeface="Calibri" panose="020F0502020204030204" pitchFamily="34" charset="0"/>
              <a:ea typeface="Calibri" panose="020F0502020204030204" pitchFamily="34" charset="0"/>
              <a:cs typeface="Calibri" panose="020F0502020204030204" pitchFamily="34" charset="0"/>
            </a:endParaRPr>
          </a:p>
          <a:p>
            <a:r>
              <a:rPr lang="en-AU" sz="1200" strike="noStrike" kern="100" dirty="0">
                <a:effectLst/>
                <a:latin typeface="Calibri" panose="020F0502020204030204" pitchFamily="34" charset="0"/>
                <a:ea typeface="Calibri" panose="020F0502020204030204" pitchFamily="34" charset="0"/>
                <a:cs typeface="Calibri" panose="020F0502020204030204" pitchFamily="34" charset="0"/>
              </a:rPr>
              <a:t>Since then, the sector has been quietly getting on with things – but as the industry begins expanding at breakneck speed, it’s time for the rest of us to pay attention once more. </a:t>
            </a:r>
            <a:r>
              <a:rPr lang="en-AU" sz="1200" strike="noStrike" dirty="0">
                <a:solidFill>
                  <a:srgbClr val="441C60"/>
                </a:solidFill>
                <a:latin typeface="Calibri" panose="020F0502020204030204" pitchFamily="34" charset="0"/>
                <a:cs typeface="Calibri" panose="020F0502020204030204" pitchFamily="34" charset="0"/>
              </a:rPr>
              <a:t>Australian Space Agency (ASA) plans to grow the national sector to AU$12 billion a year by 2030, accompanied by the establishment of more than 20,000 space industry jobs. </a:t>
            </a:r>
            <a:r>
              <a:rPr lang="en-AU" b="0" i="0" strike="noStrike" dirty="0">
                <a:solidFill>
                  <a:srgbClr val="2D2D2D"/>
                </a:solidFill>
                <a:effectLst/>
                <a:latin typeface="Calibri" panose="020F0502020204030204" pitchFamily="34" charset="0"/>
                <a:cs typeface="Calibri" panose="020F0502020204030204" pitchFamily="34" charset="0"/>
              </a:rPr>
              <a:t>The ASA and NASA have announced a mission to send an Australian-made, semi-autonomous rover to the moon, granted in part due to the nation’s mining experience in remote operations and autonomous systems. </a:t>
            </a:r>
            <a:endParaRPr lang="en-AU" sz="1200" b="0" i="0" strike="noStrike" dirty="0">
              <a:solidFill>
                <a:srgbClr val="374151"/>
              </a:solidFill>
              <a:effectLst/>
              <a:latin typeface="Calibri" panose="020F0502020204030204" pitchFamily="34" charset="0"/>
              <a:cs typeface="Calibri" panose="020F0502020204030204" pitchFamily="34" charset="0"/>
            </a:endParaRPr>
          </a:p>
          <a:p>
            <a:endParaRPr lang="en-AU" sz="1200" b="0" i="0" dirty="0">
              <a:solidFill>
                <a:srgbClr val="374151"/>
              </a:solidFill>
              <a:effectLst/>
              <a:latin typeface="Calibri" panose="020F0502020204030204" pitchFamily="34" charset="0"/>
              <a:cs typeface="Calibri" panose="020F0502020204030204" pitchFamily="34" charset="0"/>
            </a:endParaRPr>
          </a:p>
          <a:p>
            <a:r>
              <a:rPr lang="en-AU" sz="1200" dirty="0">
                <a:solidFill>
                  <a:srgbClr val="374151"/>
                </a:solidFill>
                <a:latin typeface="Calibri" panose="020F0502020204030204" pitchFamily="34" charset="0"/>
                <a:cs typeface="Calibri" panose="020F0502020204030204" pitchFamily="34" charset="0"/>
              </a:rPr>
              <a:t>Credit: https://</a:t>
            </a:r>
            <a:r>
              <a:rPr lang="en-AU" sz="1200" dirty="0" err="1">
                <a:solidFill>
                  <a:srgbClr val="374151"/>
                </a:solidFill>
                <a:latin typeface="Calibri" panose="020F0502020204030204" pitchFamily="34" charset="0"/>
                <a:cs typeface="Calibri" panose="020F0502020204030204" pitchFamily="34" charset="0"/>
              </a:rPr>
              <a:t>www.mckinsey.com</a:t>
            </a:r>
            <a:r>
              <a:rPr lang="en-AU" sz="1200" dirty="0">
                <a:solidFill>
                  <a:srgbClr val="374151"/>
                </a:solidFill>
                <a:latin typeface="Calibri" panose="020F0502020204030204" pitchFamily="34" charset="0"/>
                <a:cs typeface="Calibri" panose="020F0502020204030204" pitchFamily="34" charset="0"/>
              </a:rPr>
              <a:t>/featured-insights/sustainable-inclusive-growth/chart-of-the-day/a-giant-leap-for-the-space-industry</a:t>
            </a: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815101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AU" b="0" i="0" dirty="0">
                <a:solidFill>
                  <a:srgbClr val="181C21"/>
                </a:solidFill>
                <a:effectLst/>
                <a:latin typeface="Calibri" panose="020F0502020204030204" pitchFamily="34" charset="0"/>
                <a:cs typeface="Calibri" panose="020F0502020204030204" pitchFamily="34" charset="0"/>
              </a:rPr>
              <a:t>Vulnerabilities that satellites face are conceptually no different from those faced by the traditional critical infrastructure on earth.</a:t>
            </a:r>
          </a:p>
          <a:p>
            <a:pPr algn="l"/>
            <a:endParaRPr lang="en-AU" b="0" i="0" dirty="0">
              <a:solidFill>
                <a:srgbClr val="181C21"/>
              </a:solidFill>
              <a:effectLst/>
              <a:latin typeface="Calibri" panose="020F0502020204030204" pitchFamily="34" charset="0"/>
              <a:cs typeface="Calibri" panose="020F0502020204030204" pitchFamily="34" charset="0"/>
            </a:endParaRPr>
          </a:p>
          <a:p>
            <a:pPr algn="l"/>
            <a:r>
              <a:rPr lang="en-AU" b="0" i="0" dirty="0">
                <a:solidFill>
                  <a:srgbClr val="181C21"/>
                </a:solidFill>
                <a:effectLst/>
                <a:latin typeface="Calibri" panose="020F0502020204030204" pitchFamily="34" charset="0"/>
                <a:cs typeface="Calibri" panose="020F0502020204030204" pitchFamily="34" charset="0"/>
              </a:rPr>
              <a:t>https://</a:t>
            </a:r>
            <a:r>
              <a:rPr lang="en-AU" b="0" i="0" dirty="0" err="1">
                <a:solidFill>
                  <a:srgbClr val="181C21"/>
                </a:solidFill>
                <a:effectLst/>
                <a:latin typeface="Calibri" panose="020F0502020204030204" pitchFamily="34" charset="0"/>
                <a:cs typeface="Calibri" panose="020F0502020204030204" pitchFamily="34" charset="0"/>
              </a:rPr>
              <a:t>www.darkreading.com</a:t>
            </a:r>
            <a:r>
              <a:rPr lang="en-AU" b="0" i="0" dirty="0">
                <a:solidFill>
                  <a:srgbClr val="181C21"/>
                </a:solidFill>
                <a:effectLst/>
                <a:latin typeface="Calibri" panose="020F0502020204030204" pitchFamily="34" charset="0"/>
                <a:cs typeface="Calibri" panose="020F0502020204030204" pitchFamily="34" charset="0"/>
              </a:rPr>
              <a:t>/attacks-breaches/cybersecurity-experts-worry-about-satellite-space-systems</a:t>
            </a:r>
          </a:p>
          <a:p>
            <a:pPr algn="l"/>
            <a:endParaRPr lang="en-AU" b="0" i="0" dirty="0">
              <a:solidFill>
                <a:srgbClr val="181C21"/>
              </a:solidFill>
              <a:effectLst/>
              <a:latin typeface="Calibri" panose="020F0502020204030204" pitchFamily="34" charset="0"/>
              <a:cs typeface="Calibri" panose="020F0502020204030204" pitchFamily="34" charset="0"/>
            </a:endParaRPr>
          </a:p>
          <a:p>
            <a:pPr algn="l"/>
            <a:r>
              <a:rPr lang="en-AU" b="0" i="0" dirty="0">
                <a:solidFill>
                  <a:srgbClr val="181C21"/>
                </a:solidFill>
                <a:effectLst/>
                <a:latin typeface="Calibri" panose="020F0502020204030204" pitchFamily="34" charset="0"/>
                <a:cs typeface="Calibri" panose="020F0502020204030204" pitchFamily="34" charset="0"/>
              </a:rPr>
              <a:t>https://</a:t>
            </a:r>
            <a:r>
              <a:rPr lang="en-AU" b="0" i="0" dirty="0" err="1">
                <a:solidFill>
                  <a:srgbClr val="181C21"/>
                </a:solidFill>
                <a:effectLst/>
                <a:latin typeface="Calibri" panose="020F0502020204030204" pitchFamily="34" charset="0"/>
                <a:cs typeface="Calibri" panose="020F0502020204030204" pitchFamily="34" charset="0"/>
              </a:rPr>
              <a:t>resources.infosecinstitute.com</a:t>
            </a:r>
            <a:r>
              <a:rPr lang="en-AU" b="0" i="0" dirty="0">
                <a:solidFill>
                  <a:srgbClr val="181C21"/>
                </a:solidFill>
                <a:effectLst/>
                <a:latin typeface="Calibri" panose="020F0502020204030204" pitchFamily="34" charset="0"/>
                <a:cs typeface="Calibri" panose="020F0502020204030204" pitchFamily="34" charset="0"/>
              </a:rPr>
              <a:t>/topics/</a:t>
            </a:r>
            <a:r>
              <a:rPr lang="en-AU" b="0" i="0" dirty="0" err="1">
                <a:solidFill>
                  <a:srgbClr val="181C21"/>
                </a:solidFill>
                <a:effectLst/>
                <a:latin typeface="Calibri" panose="020F0502020204030204" pitchFamily="34" charset="0"/>
                <a:cs typeface="Calibri" panose="020F0502020204030204" pitchFamily="34" charset="0"/>
              </a:rPr>
              <a:t>scada</a:t>
            </a:r>
            <a:r>
              <a:rPr lang="en-AU" b="0" i="0" dirty="0">
                <a:solidFill>
                  <a:srgbClr val="181C21"/>
                </a:solidFill>
                <a:effectLst/>
                <a:latin typeface="Calibri" panose="020F0502020204030204" pitchFamily="34" charset="0"/>
                <a:cs typeface="Calibri" panose="020F0502020204030204" pitchFamily="34" charset="0"/>
              </a:rPr>
              <a:t>-</a:t>
            </a:r>
            <a:r>
              <a:rPr lang="en-AU" b="0" i="0" dirty="0" err="1">
                <a:solidFill>
                  <a:srgbClr val="181C21"/>
                </a:solidFill>
                <a:effectLst/>
                <a:latin typeface="Calibri" panose="020F0502020204030204" pitchFamily="34" charset="0"/>
                <a:cs typeface="Calibri" panose="020F0502020204030204" pitchFamily="34" charset="0"/>
              </a:rPr>
              <a:t>ics</a:t>
            </a:r>
            <a:r>
              <a:rPr lang="en-AU" b="0" i="0" dirty="0">
                <a:solidFill>
                  <a:srgbClr val="181C21"/>
                </a:solidFill>
                <a:effectLst/>
                <a:latin typeface="Calibri" panose="020F0502020204030204" pitchFamily="34" charset="0"/>
                <a:cs typeface="Calibri" panose="020F0502020204030204" pitchFamily="34" charset="0"/>
              </a:rPr>
              <a:t>-security/hacking-satellite-look-up-to-the-sky</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769842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AU" sz="1200" b="0" i="0" dirty="0">
                <a:solidFill>
                  <a:schemeClr val="tx1"/>
                </a:solidFill>
                <a:effectLst/>
                <a:latin typeface="Calibri" panose="020F0502020204030204" pitchFamily="34" charset="0"/>
                <a:cs typeface="Calibri" panose="020F0502020204030204" pitchFamily="34" charset="0"/>
              </a:rPr>
              <a:t>The jamming attack could be directed against satellite receiving an uplink or against a ground station or user terminal receiving a downlink. The uplink jamming of the control link can prevent a satellite from receiving commands from the ground. The flooding of an uplink is considered the most damaging attack because it can saturate / destroy all possible recipients. </a:t>
            </a:r>
          </a:p>
          <a:p>
            <a:pPr algn="just"/>
            <a:endParaRPr lang="en-AU" sz="1200" b="0" i="0" dirty="0">
              <a:solidFill>
                <a:schemeClr val="tx1"/>
              </a:solidFill>
              <a:effectLst/>
              <a:latin typeface="Calibri" panose="020F0502020204030204" pitchFamily="34" charset="0"/>
              <a:cs typeface="Calibri" panose="020F0502020204030204" pitchFamily="34" charset="0"/>
            </a:endParaRPr>
          </a:p>
          <a:p>
            <a:pPr algn="just"/>
            <a:r>
              <a:rPr lang="en-AU" sz="1200" dirty="0">
                <a:solidFill>
                  <a:schemeClr val="tx1"/>
                </a:solidFill>
                <a:latin typeface="Calibri" panose="020F0502020204030204" pitchFamily="34" charset="0"/>
                <a:cs typeface="Calibri" panose="020F0502020204030204" pitchFamily="34" charset="0"/>
              </a:rPr>
              <a:t>In Orbital Jamming, the attacker sends a beam of contradictory signals directly toward a satellite or a ground station via a rogue uplink station. The jamming signals are mixed with the legitimate signals, thus interfering with them. The jamming signals can override the legitimate transmission, blocking its transmission to the intended recipient.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AU" sz="1200" b="0" i="0" dirty="0">
              <a:solidFill>
                <a:srgbClr val="374151"/>
              </a:solidFill>
              <a:effectLst/>
              <a:latin typeface="Open Sans" panose="020B0606030504020204" pitchFamily="34" charset="0"/>
            </a:endParaRPr>
          </a:p>
          <a:p>
            <a:pPr marL="457200" lvl="0" indent="-228600" algn="just" defTabSz="914400" eaLnBrk="1" fontAlgn="auto" latinLnBrk="0" hangingPunct="1">
              <a:buSzPts val="1400"/>
              <a:buFont typeface="Arial"/>
              <a:buNone/>
              <a:tabLst/>
              <a:defRPr/>
            </a:pPr>
            <a:r>
              <a:rPr lang="en-AU" sz="1200" dirty="0">
                <a:solidFill>
                  <a:schemeClr val="tx1"/>
                </a:solidFill>
                <a:latin typeface="Calibri" panose="020F0502020204030204" pitchFamily="34" charset="0"/>
                <a:cs typeface="Calibri" panose="020F0502020204030204" pitchFamily="34" charset="0"/>
              </a:rPr>
              <a:t>The most concerning aspect of jamming attacks is that they can be undertaken using off-the-shelf technology and the detection and attribution of intermittent jamming can be difficult.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AU" sz="1200" b="0" i="0" dirty="0">
              <a:solidFill>
                <a:srgbClr val="374151"/>
              </a:solidFill>
              <a:effectLst/>
              <a:latin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AU" sz="1200" dirty="0">
              <a:solidFill>
                <a:srgbClr val="37415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AU" sz="1200" dirty="0">
              <a:solidFill>
                <a:srgbClr val="37415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AU" sz="1200" dirty="0">
              <a:solidFill>
                <a:srgbClr val="37415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AU" sz="1200" dirty="0">
                <a:solidFill>
                  <a:srgbClr val="374151"/>
                </a:solidFill>
              </a:rPr>
              <a:t>https://</a:t>
            </a:r>
            <a:r>
              <a:rPr lang="en-AU" sz="1200" dirty="0" err="1">
                <a:solidFill>
                  <a:srgbClr val="374151"/>
                </a:solidFill>
              </a:rPr>
              <a:t>resources.infosecinstitute.com</a:t>
            </a:r>
            <a:r>
              <a:rPr lang="en-AU" sz="1200" dirty="0">
                <a:solidFill>
                  <a:srgbClr val="374151"/>
                </a:solidFill>
              </a:rPr>
              <a:t>/topics/</a:t>
            </a:r>
            <a:r>
              <a:rPr lang="en-AU" sz="1200" dirty="0" err="1">
                <a:solidFill>
                  <a:srgbClr val="374151"/>
                </a:solidFill>
              </a:rPr>
              <a:t>scada</a:t>
            </a:r>
            <a:r>
              <a:rPr lang="en-AU" sz="1200" dirty="0">
                <a:solidFill>
                  <a:srgbClr val="374151"/>
                </a:solidFill>
              </a:rPr>
              <a:t>-</a:t>
            </a:r>
            <a:r>
              <a:rPr lang="en-AU" sz="1200" dirty="0" err="1">
                <a:solidFill>
                  <a:srgbClr val="374151"/>
                </a:solidFill>
              </a:rPr>
              <a:t>ics</a:t>
            </a:r>
            <a:r>
              <a:rPr lang="en-AU" sz="1200" dirty="0">
                <a:solidFill>
                  <a:srgbClr val="374151"/>
                </a:solidFill>
              </a:rPr>
              <a:t>-security/hacking-satellite-look-up-to-the-sky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AU" sz="1200" dirty="0">
              <a:solidFill>
                <a:srgbClr val="37415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AU" sz="1200" dirty="0">
                <a:solidFill>
                  <a:srgbClr val="374151"/>
                </a:solidFill>
              </a:rPr>
              <a:t>https://</a:t>
            </a:r>
            <a:r>
              <a:rPr lang="en-AU" sz="1200" dirty="0" err="1">
                <a:solidFill>
                  <a:srgbClr val="374151"/>
                </a:solidFill>
              </a:rPr>
              <a:t>www.thedrive.com</a:t>
            </a:r>
            <a:r>
              <a:rPr lang="en-AU" sz="1200" dirty="0">
                <a:solidFill>
                  <a:srgbClr val="374151"/>
                </a:solidFill>
              </a:rPr>
              <a:t>/the-war-zone/43328/u-s-satellites-are-being-attacked-everyday-according-to-space-force-general</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3076465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AU" b="0" i="0" dirty="0">
                <a:solidFill>
                  <a:srgbClr val="441C60"/>
                </a:solidFill>
                <a:effectLst/>
                <a:latin typeface="+mn-lt"/>
              </a:rPr>
              <a:t>In terrestrial jamming, the attacker transmits rogue frequencies in the direction of terrestrial targets (ground satellite dishes). Rather than targeting the satellite itself, as is the case in orbital jamming, terrestrial jamming involves transmitting rogue frequencies in the direction of local consumer-level satellite dishes. The jamming frequencies are limited to a specific area and are able to interfere only with the frequency emanating from the satellite in a specific location. Small, portable terrestrial jammers are easy to purchase and use; they typically have a range of 3-5 kilometres in urban areas, while in rural areas their range can increase to up to 20 kilometres.</a:t>
            </a:r>
          </a:p>
          <a:p>
            <a:pPr algn="just"/>
            <a:endParaRPr lang="en-AU" b="0" i="0" dirty="0">
              <a:solidFill>
                <a:srgbClr val="441C60"/>
              </a:solidFill>
              <a:effectLst/>
              <a:latin typeface="+mn-lt"/>
            </a:endParaRPr>
          </a:p>
          <a:p>
            <a:pPr marL="457200" lvl="1" indent="0">
              <a:buFont typeface="+mj-lt"/>
              <a:buNone/>
            </a:pPr>
            <a:endParaRPr lang="en-AU" sz="1200" dirty="0">
              <a:solidFill>
                <a:srgbClr val="374151"/>
              </a:solidFill>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2137414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AU" dirty="0">
                <a:solidFill>
                  <a:srgbClr val="441C60"/>
                </a:solidFill>
                <a:effectLst/>
                <a:latin typeface="+mn-lt"/>
                <a:ea typeface="Calibri" panose="020F0502020204030204" pitchFamily="34" charset="0"/>
                <a:cs typeface="Times New Roman" panose="02020603050405020304" pitchFamily="18" charset="0"/>
              </a:rPr>
              <a:t>One of the temptations of LEO Satellites - which orbit Earth at an altitude of 2,000 kilometres or lower - is the ability of relatively cheap new hardware to do smaller jobs. These Satellites have less resources for computing, processing, and also memory. Less computing power means fewer encryption capabilities, as well as less ability to detect and respond to jamming or other active interference. These Satellites also have frequent handovers that introduce delays and open up more surface for interference. Currently there are no good standards focused on communications for LEO satellites. </a:t>
            </a:r>
          </a:p>
          <a:p>
            <a:pPr marL="457200" lvl="1" indent="0">
              <a:buFont typeface="+mj-lt"/>
              <a:buNone/>
            </a:pPr>
            <a:endParaRPr lang="en-AU" sz="1200" dirty="0">
              <a:solidFill>
                <a:srgbClr val="374151"/>
              </a:solidFill>
            </a:endParaRPr>
          </a:p>
          <a:p>
            <a:pPr marL="457200" lvl="1" indent="0">
              <a:buFont typeface="+mj-lt"/>
              <a:buNone/>
            </a:pPr>
            <a:endParaRPr lang="en-AU" sz="1200" dirty="0">
              <a:solidFill>
                <a:srgbClr val="374151"/>
              </a:solidFill>
            </a:endParaRPr>
          </a:p>
          <a:p>
            <a:pPr marL="457200" lvl="1" indent="0">
              <a:buFont typeface="+mj-lt"/>
              <a:buNone/>
            </a:pPr>
            <a:r>
              <a:rPr lang="en-AU" sz="1200" dirty="0">
                <a:solidFill>
                  <a:srgbClr val="374151"/>
                </a:solidFill>
              </a:rPr>
              <a:t>https://</a:t>
            </a:r>
            <a:r>
              <a:rPr lang="en-AU" sz="1200" dirty="0" err="1">
                <a:solidFill>
                  <a:srgbClr val="374151"/>
                </a:solidFill>
              </a:rPr>
              <a:t>spectrum.ieee.org</a:t>
            </a:r>
            <a:r>
              <a:rPr lang="en-AU" sz="1200" dirty="0">
                <a:solidFill>
                  <a:srgbClr val="374151"/>
                </a:solidFill>
              </a:rPr>
              <a:t>/satellite-jamming </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636899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buFont typeface="+mj-lt"/>
              <a:buNone/>
            </a:pPr>
            <a:r>
              <a:rPr lang="en-AU" dirty="0"/>
              <a:t>GPS spoofing can have catastrophic consequences, ranging from misdirected flights or drones to missiles. Server times are dependent on GPS, altering server times by even microseconds can significantly impact global economy. </a:t>
            </a:r>
          </a:p>
          <a:p>
            <a:pPr marL="457200" lvl="1" indent="0">
              <a:buFont typeface="+mj-lt"/>
              <a:buNone/>
            </a:pPr>
            <a:endParaRPr lang="en-AU" dirty="0"/>
          </a:p>
          <a:p>
            <a:pPr marL="457200" lvl="1" indent="0">
              <a:buFont typeface="+mj-lt"/>
              <a:buNone/>
            </a:pPr>
            <a:r>
              <a:rPr lang="en-AU" dirty="0"/>
              <a:t>On May 6, 2010, the Dow plummeted inexplicably in a 900-point “flash crash.” Within minutes, the markets had almost completely recovered, but the episode sent chills through the financial world. What had gone wrong? Government and private teams pored over market data in an attempt to identify the trigger. The CFTC and the SEC produced a joint report in September of 2010 that faulted an overly aggressive automatic sell program which sold off $4.1 billion in contracts in just over 20 minutes. The report noted that there were some delays in market data dissemination, but concluded that these delays were more a symptom than a cause of the crash. </a:t>
            </a:r>
          </a:p>
          <a:p>
            <a:pPr marL="457200" lvl="1" indent="0">
              <a:buFont typeface="+mj-lt"/>
              <a:buNone/>
            </a:pPr>
            <a:endParaRPr lang="en-AU" sz="1200" dirty="0">
              <a:solidFill>
                <a:srgbClr val="374151"/>
              </a:solidFill>
            </a:endParaRPr>
          </a:p>
          <a:p>
            <a:pPr marL="457200" lvl="1" indent="0">
              <a:buFont typeface="+mj-lt"/>
              <a:buNone/>
            </a:pPr>
            <a:r>
              <a:rPr lang="en-AU" sz="1200" dirty="0">
                <a:solidFill>
                  <a:srgbClr val="374151"/>
                </a:solidFill>
              </a:rPr>
              <a:t>https://</a:t>
            </a:r>
            <a:r>
              <a:rPr lang="en-AU" sz="1200" dirty="0" err="1">
                <a:solidFill>
                  <a:srgbClr val="374151"/>
                </a:solidFill>
              </a:rPr>
              <a:t>us.norton.com</a:t>
            </a:r>
            <a:r>
              <a:rPr lang="en-AU" sz="1200" dirty="0">
                <a:solidFill>
                  <a:srgbClr val="374151"/>
                </a:solidFill>
              </a:rPr>
              <a:t>/blog/emerging-threats/GPS-spoofing </a:t>
            </a:r>
          </a:p>
          <a:p>
            <a:pPr marL="457200" lvl="1" indent="0">
              <a:buFont typeface="+mj-lt"/>
              <a:buNone/>
            </a:pPr>
            <a:endParaRPr lang="en-AU" sz="1200" dirty="0">
              <a:solidFill>
                <a:srgbClr val="374151"/>
              </a:solidFill>
            </a:endParaRPr>
          </a:p>
          <a:p>
            <a:pPr marL="457200" lvl="1" indent="0">
              <a:buFont typeface="+mj-lt"/>
              <a:buNone/>
            </a:pPr>
            <a:r>
              <a:rPr lang="en-AU" sz="1200" dirty="0">
                <a:solidFill>
                  <a:srgbClr val="374151"/>
                </a:solidFill>
              </a:rPr>
              <a:t>https://</a:t>
            </a:r>
            <a:r>
              <a:rPr lang="en-AU" sz="1200" dirty="0" err="1">
                <a:solidFill>
                  <a:srgbClr val="374151"/>
                </a:solidFill>
              </a:rPr>
              <a:t>radionavlab.ae.utexas.edu</a:t>
            </a:r>
            <a:r>
              <a:rPr lang="en-AU" sz="1200" dirty="0">
                <a:solidFill>
                  <a:srgbClr val="374151"/>
                </a:solidFill>
              </a:rPr>
              <a:t>/images/stories/files/papers/</a:t>
            </a:r>
            <a:r>
              <a:rPr lang="en-AU" sz="1200" dirty="0" err="1">
                <a:solidFill>
                  <a:srgbClr val="374151"/>
                </a:solidFill>
              </a:rPr>
              <a:t>summary_financial_sector_implications.pdf</a:t>
            </a:r>
            <a:endParaRPr lang="en-AU" sz="1200" dirty="0">
              <a:solidFill>
                <a:srgbClr val="374151"/>
              </a:solidFill>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336605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AU" sz="1200" dirty="0">
                <a:solidFill>
                  <a:srgbClr val="374151"/>
                </a:solidFill>
                <a:latin typeface="Calibri" panose="020F0502020204030204" pitchFamily="34" charset="0"/>
                <a:cs typeface="Calibri" panose="020F0502020204030204" pitchFamily="34" charset="0"/>
              </a:rPr>
              <a:t>Many satellite internet providers in the Middle-Eastern and African countries provide </a:t>
            </a:r>
            <a:r>
              <a:rPr lang="en-AU" b="0" i="0" dirty="0">
                <a:effectLst/>
                <a:latin typeface="Calibri" panose="020F0502020204030204" pitchFamily="34" charset="0"/>
                <a:cs typeface="Calibri" panose="020F0502020204030204" pitchFamily="34" charset="0"/>
              </a:rPr>
              <a:t>downstream-only Internet which allow high speed downloads. These downstream-only Internet links and are very cheap and easy to deploy. They are also inherently insecure and use no encryption to obfuscate the traffic. This creates the possibility for abuse.</a:t>
            </a:r>
          </a:p>
          <a:p>
            <a:pPr algn="l"/>
            <a:endParaRPr lang="en-AU" b="0" i="0" dirty="0">
              <a:effectLst/>
              <a:latin typeface="Calibri" panose="020F0502020204030204" pitchFamily="34" charset="0"/>
              <a:cs typeface="Calibri" panose="020F0502020204030204" pitchFamily="34" charset="0"/>
            </a:endParaRPr>
          </a:p>
          <a:p>
            <a:pPr algn="l"/>
            <a:r>
              <a:rPr lang="en-AU" b="0" i="0" dirty="0">
                <a:effectLst/>
                <a:latin typeface="Calibri" panose="020F0502020204030204" pitchFamily="34" charset="0"/>
                <a:cs typeface="Calibri" panose="020F0502020204030204" pitchFamily="34" charset="0"/>
              </a:rPr>
              <a:t>Companies that provide downstream-only Internet access use teleport points to beam the traffic up to the satellite. The satellite broadcasts the traffic to large areas on the ground. </a:t>
            </a:r>
          </a:p>
          <a:p>
            <a:pPr algn="l"/>
            <a:endParaRPr lang="en-AU" sz="1200" b="0" i="0" dirty="0">
              <a:solidFill>
                <a:srgbClr val="374151"/>
              </a:solidFill>
              <a:effectLst/>
              <a:latin typeface="Calibri" panose="020F0502020204030204" pitchFamily="34" charset="0"/>
              <a:cs typeface="Calibri" panose="020F0502020204030204" pitchFamily="34" charset="0"/>
            </a:endParaRPr>
          </a:p>
          <a:p>
            <a:pPr algn="l"/>
            <a:r>
              <a:rPr lang="en-AU" b="0" i="0" dirty="0">
                <a:effectLst/>
                <a:latin typeface="Calibri" panose="020F0502020204030204" pitchFamily="34" charset="0"/>
                <a:cs typeface="Calibri" panose="020F0502020204030204" pitchFamily="34" charset="0"/>
              </a:rPr>
              <a:t>The attackers abuse the fact that the packets are unencrypted. Once an IP address that is routed through the satellite’s downstream link is identified, using their own satellite dishes pointed to the specific satellite that is broadcasting the traffic, the attackers start listening for packets coming from the Internet to this specific IP. When such a packet is identified, they identify the source and spoof a reply packet (e.g. SYN ACK) back to the source using a conventional Internet line.</a:t>
            </a:r>
            <a:endParaRPr lang="en-AU" sz="1200" dirty="0">
              <a:solidFill>
                <a:srgbClr val="374151"/>
              </a:solidFill>
              <a:latin typeface="Calibri" panose="020F0502020204030204" pitchFamily="34" charset="0"/>
              <a:cs typeface="Calibri" panose="020F0502020204030204" pitchFamily="34" charset="0"/>
            </a:endParaRP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a:p>
            <a:pPr marL="457200" lvl="1" indent="0">
              <a:buFont typeface="+mj-lt"/>
              <a:buNone/>
            </a:pPr>
            <a:r>
              <a:rPr lang="en-AU" sz="1200" dirty="0">
                <a:solidFill>
                  <a:srgbClr val="374151"/>
                </a:solidFill>
                <a:latin typeface="Calibri" panose="020F0502020204030204" pitchFamily="34" charset="0"/>
                <a:cs typeface="Calibri" panose="020F0502020204030204" pitchFamily="34" charset="0"/>
              </a:rPr>
              <a:t>https://</a:t>
            </a:r>
            <a:r>
              <a:rPr lang="en-AU" sz="1200" dirty="0" err="1">
                <a:solidFill>
                  <a:srgbClr val="374151"/>
                </a:solidFill>
                <a:latin typeface="Calibri" panose="020F0502020204030204" pitchFamily="34" charset="0"/>
                <a:cs typeface="Calibri" panose="020F0502020204030204" pitchFamily="34" charset="0"/>
              </a:rPr>
              <a:t>securelist.com</a:t>
            </a:r>
            <a:r>
              <a:rPr lang="en-AU" sz="1200" dirty="0">
                <a:solidFill>
                  <a:srgbClr val="374151"/>
                </a:solidFill>
                <a:latin typeface="Calibri" panose="020F0502020204030204" pitchFamily="34" charset="0"/>
                <a:cs typeface="Calibri" panose="020F0502020204030204" pitchFamily="34" charset="0"/>
              </a:rPr>
              <a:t>/satellite-</a:t>
            </a:r>
            <a:r>
              <a:rPr lang="en-AU" sz="1200" dirty="0" err="1">
                <a:solidFill>
                  <a:srgbClr val="374151"/>
                </a:solidFill>
                <a:latin typeface="Calibri" panose="020F0502020204030204" pitchFamily="34" charset="0"/>
                <a:cs typeface="Calibri" panose="020F0502020204030204" pitchFamily="34" charset="0"/>
              </a:rPr>
              <a:t>turla</a:t>
            </a:r>
            <a:r>
              <a:rPr lang="en-AU" sz="1200" dirty="0">
                <a:solidFill>
                  <a:srgbClr val="374151"/>
                </a:solidFill>
                <a:latin typeface="Calibri" panose="020F0502020204030204" pitchFamily="34" charset="0"/>
                <a:cs typeface="Calibri" panose="020F0502020204030204" pitchFamily="34" charset="0"/>
              </a:rPr>
              <a:t>-apt-command-and-control-in-the-sky/72081</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4009461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buFont typeface="+mj-lt"/>
              <a:buNone/>
            </a:pPr>
            <a:r>
              <a:rPr lang="en-AU" b="0" i="0" dirty="0">
                <a:effectLst/>
                <a:latin typeface="Source Serif Pro" panose="020F0502020204030204" pitchFamily="34" charset="0"/>
              </a:rPr>
              <a:t>U.S. Space Force's General David Thompson, the service's second in command, recently said that Russia and China launch cyber-attacks, on U.S. satellites "every single day.”</a:t>
            </a:r>
          </a:p>
          <a:p>
            <a:pPr marL="457200" lvl="1" indent="0">
              <a:buFont typeface="+mj-lt"/>
              <a:buNone/>
            </a:pPr>
            <a:endParaRPr lang="en-AU" sz="1200" b="0" i="0" dirty="0">
              <a:solidFill>
                <a:srgbClr val="374151"/>
              </a:solidFill>
              <a:effectLst/>
              <a:latin typeface="Source Serif Pro" panose="020F0502020204030204" pitchFamily="34" charset="0"/>
            </a:endParaRPr>
          </a:p>
          <a:p>
            <a:pPr marL="457200" lvl="1" indent="0">
              <a:buFont typeface="+mj-lt"/>
              <a:buNone/>
            </a:pPr>
            <a:r>
              <a:rPr lang="en-AU" dirty="0"/>
              <a:t>Perhaps the most devastating threat could come from a low-yield nuclear device, on the order of 50 kilotons, detonated a few hundred kilometres above the atmosphere. A nuclear detonation would increase ambient radiation to a level sufficient to severely damage nearby satellites and reduce the lifetime of satellites in LEO from years to months or less. The lingering effects of radiation could make satellite operations futile for many months. Even nuclear detonations in the 10-kiloton range could have significant effects on satellites for many months. To execute this mission, all that is needed is a rocket and a simple nuclear device</a:t>
            </a:r>
            <a:r>
              <a:rPr lang="en-AU" sz="1200" b="0" i="0" dirty="0">
                <a:solidFill>
                  <a:srgbClr val="374151"/>
                </a:solidFill>
                <a:effectLst/>
                <a:latin typeface="Source Serif Pro" panose="020F0502020204030204" pitchFamily="34" charset="0"/>
              </a:rPr>
              <a:t>.</a:t>
            </a:r>
          </a:p>
          <a:p>
            <a:pPr marL="457200" lvl="1" indent="0">
              <a:buFont typeface="+mj-lt"/>
              <a:buNone/>
            </a:pPr>
            <a:endParaRPr lang="en-AU" sz="1200" dirty="0">
              <a:solidFill>
                <a:srgbClr val="374151"/>
              </a:solidFill>
            </a:endParaRPr>
          </a:p>
          <a:p>
            <a:pPr marL="457200" lvl="1" indent="0">
              <a:buFont typeface="+mj-lt"/>
              <a:buNone/>
            </a:pPr>
            <a:endParaRPr lang="en-AU" sz="1200" dirty="0">
              <a:solidFill>
                <a:srgbClr val="374151"/>
              </a:solidFill>
            </a:endParaRPr>
          </a:p>
          <a:p>
            <a:pPr marL="457200" lvl="1" indent="0">
              <a:buFont typeface="+mj-lt"/>
              <a:buNone/>
            </a:pPr>
            <a:r>
              <a:rPr lang="en-AU" sz="1200" dirty="0">
                <a:solidFill>
                  <a:srgbClr val="374151"/>
                </a:solidFill>
              </a:rPr>
              <a:t>https://</a:t>
            </a:r>
            <a:r>
              <a:rPr lang="en-AU" sz="1200" dirty="0" err="1">
                <a:solidFill>
                  <a:srgbClr val="374151"/>
                </a:solidFill>
              </a:rPr>
              <a:t>www.thedrive.com</a:t>
            </a:r>
            <a:r>
              <a:rPr lang="en-AU" sz="1200" dirty="0">
                <a:solidFill>
                  <a:srgbClr val="374151"/>
                </a:solidFill>
              </a:rPr>
              <a:t>/the-war-zone/43328/u-s-satellites-are-being-attacked-everyday-according-to-space-force-general</a:t>
            </a:r>
          </a:p>
          <a:p>
            <a:pPr marL="457200" lvl="1" indent="0">
              <a:buFont typeface="+mj-lt"/>
              <a:buNone/>
            </a:pPr>
            <a:endParaRPr lang="en-AU" sz="1200" dirty="0">
              <a:solidFill>
                <a:srgbClr val="374151"/>
              </a:solidFill>
            </a:endParaRPr>
          </a:p>
          <a:p>
            <a:pPr marL="457200" lvl="1" indent="0">
              <a:buFont typeface="+mj-lt"/>
              <a:buNone/>
            </a:pPr>
            <a:r>
              <a:rPr lang="en-AU" sz="1200" dirty="0">
                <a:solidFill>
                  <a:srgbClr val="374151"/>
                </a:solidFill>
              </a:rPr>
              <a:t>https://</a:t>
            </a:r>
            <a:r>
              <a:rPr lang="en-AU" sz="1200" dirty="0" err="1">
                <a:solidFill>
                  <a:srgbClr val="374151"/>
                </a:solidFill>
              </a:rPr>
              <a:t>aerospace.csis.org</a:t>
            </a:r>
            <a:r>
              <a:rPr lang="en-AU" sz="1200" dirty="0">
                <a:solidFill>
                  <a:srgbClr val="374151"/>
                </a:solidFill>
              </a:rPr>
              <a:t>/wp-content/uploads/2018/09/Space-System-</a:t>
            </a:r>
            <a:r>
              <a:rPr lang="en-AU" sz="1200" dirty="0" err="1">
                <a:solidFill>
                  <a:srgbClr val="374151"/>
                </a:solidFill>
              </a:rPr>
              <a:t>Threats.pdf</a:t>
            </a:r>
            <a:r>
              <a:rPr lang="en-AU" sz="1200" dirty="0">
                <a:solidFill>
                  <a:srgbClr val="374151"/>
                </a:solidFill>
              </a:rPr>
              <a:t> </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4009461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AU" sz="1200" b="0" i="0" dirty="0">
                <a:solidFill>
                  <a:srgbClr val="2D2D2D"/>
                </a:solidFill>
                <a:effectLst/>
                <a:latin typeface="Calibri" panose="020F0502020204030204" pitchFamily="34" charset="0"/>
                <a:cs typeface="Calibri" panose="020F0502020204030204" pitchFamily="34" charset="0"/>
              </a:rPr>
              <a:t>This is our future, a highly controlled and unliveable planet ravaged by wars and irreversible global natural disorder – both caused decidedly by humans.</a:t>
            </a:r>
          </a:p>
          <a:p>
            <a:pPr algn="l"/>
            <a:endParaRPr lang="en-AU" b="0" i="0" dirty="0">
              <a:solidFill>
                <a:srgbClr val="181C21"/>
              </a:solidFill>
              <a:effectLst/>
              <a:latin typeface="Calibri" panose="020F0502020204030204" pitchFamily="34" charset="0"/>
              <a:cs typeface="Calibri" panose="020F0502020204030204" pitchFamily="34" charset="0"/>
            </a:endParaRPr>
          </a:p>
          <a:p>
            <a:pPr algn="l"/>
            <a:r>
              <a:rPr lang="en-AU" b="0" i="0" dirty="0">
                <a:solidFill>
                  <a:srgbClr val="181C21"/>
                </a:solidFill>
                <a:effectLst/>
                <a:latin typeface="Calibri" panose="020F0502020204030204" pitchFamily="34" charset="0"/>
                <a:cs typeface="Calibri" panose="020F0502020204030204" pitchFamily="34" charset="0"/>
              </a:rPr>
              <a:t>The London School of Economics has developed a realistic model showing consequences of global satellite attacks.</a:t>
            </a:r>
          </a:p>
          <a:p>
            <a:pPr algn="l"/>
            <a:endParaRPr lang="en-AU" b="0" i="0" dirty="0">
              <a:solidFill>
                <a:srgbClr val="181C21"/>
              </a:solidFill>
              <a:effectLst/>
              <a:latin typeface="Calibri" panose="020F0502020204030204" pitchFamily="34" charset="0"/>
              <a:cs typeface="Calibri" panose="020F0502020204030204" pitchFamily="34" charset="0"/>
            </a:endParaRPr>
          </a:p>
          <a:p>
            <a:pPr algn="l"/>
            <a:r>
              <a:rPr lang="en-AU" b="0" i="0" dirty="0">
                <a:solidFill>
                  <a:srgbClr val="040C28"/>
                </a:solidFill>
                <a:effectLst/>
                <a:latin typeface="Calibri" panose="020F0502020204030204" pitchFamily="34" charset="0"/>
                <a:cs typeface="Calibri" panose="020F0502020204030204" pitchFamily="34" charset="0"/>
              </a:rPr>
              <a:t>Global navigation satellite system</a:t>
            </a:r>
            <a:r>
              <a:rPr lang="en-AU" b="0" i="0" dirty="0">
                <a:solidFill>
                  <a:srgbClr val="1F1F1F"/>
                </a:solidFill>
                <a:effectLst/>
                <a:latin typeface="Calibri" panose="020F0502020204030204" pitchFamily="34" charset="0"/>
                <a:cs typeface="Calibri" panose="020F0502020204030204" pitchFamily="34" charset="0"/>
              </a:rPr>
              <a:t> (GNSS) is a general term describing any satellite constellation that provides positioning, navigation, and timing (PNT) services on a global or regional basis.</a:t>
            </a:r>
          </a:p>
          <a:p>
            <a:pPr algn="l"/>
            <a:endParaRPr lang="en-AU" b="0" i="0" dirty="0">
              <a:solidFill>
                <a:srgbClr val="1F1F1F"/>
              </a:solidFill>
              <a:effectLst/>
              <a:latin typeface="Calibri" panose="020F0502020204030204" pitchFamily="34" charset="0"/>
              <a:cs typeface="Calibri" panose="020F0502020204030204" pitchFamily="34" charset="0"/>
            </a:endParaRPr>
          </a:p>
          <a:p>
            <a:pPr algn="l"/>
            <a:r>
              <a:rPr lang="en-AU" b="0" i="0" dirty="0">
                <a:solidFill>
                  <a:srgbClr val="181C21"/>
                </a:solidFill>
                <a:effectLst/>
                <a:latin typeface="Calibri" panose="020F0502020204030204" pitchFamily="34" charset="0"/>
                <a:cs typeface="Calibri" panose="020F0502020204030204" pitchFamily="34" charset="0"/>
              </a:rPr>
              <a:t>https://</a:t>
            </a:r>
            <a:r>
              <a:rPr lang="en-AU" b="0" i="0" dirty="0" err="1">
                <a:solidFill>
                  <a:srgbClr val="181C21"/>
                </a:solidFill>
                <a:effectLst/>
                <a:latin typeface="Calibri" panose="020F0502020204030204" pitchFamily="34" charset="0"/>
                <a:cs typeface="Calibri" panose="020F0502020204030204" pitchFamily="34" charset="0"/>
              </a:rPr>
              <a:t>www.lse.ac.uk</a:t>
            </a:r>
            <a:r>
              <a:rPr lang="en-AU" b="0" i="0" dirty="0">
                <a:solidFill>
                  <a:srgbClr val="181C21"/>
                </a:solidFill>
                <a:effectLst/>
                <a:latin typeface="Calibri" panose="020F0502020204030204" pitchFamily="34" charset="0"/>
                <a:cs typeface="Calibri" panose="020F0502020204030204" pitchFamily="34" charset="0"/>
              </a:rPr>
              <a:t>/ideas/projects/space-policy/publications/Cyberattacks-on-Satellites</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1325660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AU" sz="1200" dirty="0">
              <a:solidFill>
                <a:srgbClr val="441C60"/>
              </a:solidFill>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1281436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AU" sz="1200" kern="100" dirty="0">
                <a:effectLst/>
                <a:latin typeface="Calibri" panose="020F0502020204030204" pitchFamily="34" charset="0"/>
                <a:ea typeface="Calibri" panose="020F0502020204030204" pitchFamily="34" charset="0"/>
                <a:cs typeface="Calibri" panose="020F0502020204030204" pitchFamily="34" charset="0"/>
              </a:rPr>
              <a:t>As we trample on Mother Earth, wage wars against innocent civilians, cancel voices of reason, we ought to take a pause and think about the inheritance we’re leaving for our kids. Makes my heart ache</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199847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buFont typeface="+mj-lt"/>
              <a:buNone/>
            </a:pPr>
            <a:r>
              <a:rPr lang="en-AU" sz="1200" dirty="0">
                <a:solidFill>
                  <a:srgbClr val="374151"/>
                </a:solidFill>
              </a:rPr>
              <a:t>https://</a:t>
            </a:r>
            <a:r>
              <a:rPr lang="en-AU" sz="1200" dirty="0" err="1">
                <a:solidFill>
                  <a:srgbClr val="374151"/>
                </a:solidFill>
              </a:rPr>
              <a:t>www.nist.gov</a:t>
            </a:r>
            <a:r>
              <a:rPr lang="en-AU" sz="1200" dirty="0">
                <a:solidFill>
                  <a:srgbClr val="374151"/>
                </a:solidFill>
              </a:rPr>
              <a:t>/system/files/documents/2023/07/20/NICE%20July%202023%20Webinar.pdf</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1418884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buFont typeface="+mj-lt"/>
              <a:buNone/>
            </a:pPr>
            <a:r>
              <a:rPr lang="en-AU" sz="1200" dirty="0">
                <a:solidFill>
                  <a:srgbClr val="374151"/>
                </a:solidFill>
              </a:rPr>
              <a:t>https://</a:t>
            </a:r>
            <a:r>
              <a:rPr lang="en-AU" sz="1200" dirty="0" err="1">
                <a:solidFill>
                  <a:srgbClr val="374151"/>
                </a:solidFill>
              </a:rPr>
              <a:t>www.nccoe.nist.gov</a:t>
            </a:r>
            <a:r>
              <a:rPr lang="en-AU" sz="1200" dirty="0">
                <a:solidFill>
                  <a:srgbClr val="374151"/>
                </a:solidFill>
              </a:rPr>
              <a:t>/cybersecurity-space-domain</a:t>
            </a:r>
          </a:p>
          <a:p>
            <a:pPr marL="457200" lvl="1" indent="0">
              <a:buFont typeface="+mj-lt"/>
              <a:buNone/>
            </a:pPr>
            <a:endParaRPr lang="en-AU" sz="1200" dirty="0">
              <a:solidFill>
                <a:srgbClr val="374151"/>
              </a:solidFill>
            </a:endParaRPr>
          </a:p>
          <a:p>
            <a:pPr marL="457200" lvl="1" indent="0">
              <a:buFont typeface="+mj-lt"/>
              <a:buNone/>
            </a:pPr>
            <a:r>
              <a:rPr lang="en-AU" sz="1200" dirty="0">
                <a:solidFill>
                  <a:srgbClr val="374151"/>
                </a:solidFill>
              </a:rPr>
              <a:t>https://</a:t>
            </a:r>
            <a:r>
              <a:rPr lang="en-AU" sz="1200" dirty="0" err="1">
                <a:solidFill>
                  <a:srgbClr val="374151"/>
                </a:solidFill>
              </a:rPr>
              <a:t>www.nist.gov</a:t>
            </a:r>
            <a:r>
              <a:rPr lang="en-AU" sz="1200" dirty="0">
                <a:solidFill>
                  <a:srgbClr val="374151"/>
                </a:solidFill>
              </a:rPr>
              <a:t>/system/files/documents/2023/07/20/NICE%20July%202023%20Webinar.pdf</a:t>
            </a:r>
          </a:p>
          <a:p>
            <a:pPr marL="457200" lvl="1" indent="0">
              <a:buFont typeface="+mj-lt"/>
              <a:buNone/>
            </a:pPr>
            <a:endParaRPr lang="en-AU" sz="1200" dirty="0">
              <a:solidFill>
                <a:srgbClr val="374151"/>
              </a:solidFill>
            </a:endParaRPr>
          </a:p>
          <a:p>
            <a:pPr marL="457200" lvl="1" indent="0">
              <a:buFont typeface="+mj-lt"/>
              <a:buNone/>
            </a:pPr>
            <a:r>
              <a:rPr lang="en-AU" sz="1200" dirty="0">
                <a:solidFill>
                  <a:srgbClr val="374151"/>
                </a:solidFill>
              </a:rPr>
              <a:t>NIST also organises annual free space cyber symposiums</a:t>
            </a:r>
          </a:p>
          <a:p>
            <a:pPr marL="457200" lvl="1" indent="0">
              <a:buFont typeface="+mj-lt"/>
              <a:buNone/>
            </a:pPr>
            <a:endParaRPr lang="en-AU" sz="1200" dirty="0">
              <a:solidFill>
                <a:srgbClr val="374151"/>
              </a:solidFill>
            </a:endParaRPr>
          </a:p>
          <a:p>
            <a:pPr marL="457200" lvl="1" indent="0">
              <a:buFont typeface="+mj-lt"/>
              <a:buNone/>
            </a:pPr>
            <a:endParaRPr lang="en-AU" sz="1200" dirty="0">
              <a:solidFill>
                <a:srgbClr val="374151"/>
              </a:solidFill>
            </a:endParaRPr>
          </a:p>
          <a:p>
            <a:pPr marL="457200" lvl="1" indent="0">
              <a:buFont typeface="+mj-lt"/>
              <a:buNone/>
            </a:pPr>
            <a:endParaRPr lang="en-AU" sz="1200" dirty="0">
              <a:solidFill>
                <a:srgbClr val="374151"/>
              </a:solidFill>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2048863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AU" sz="1200" dirty="0">
                <a:solidFill>
                  <a:srgbClr val="441C60"/>
                </a:solidFill>
                <a:latin typeface="Calibri" panose="020F0502020204030204" pitchFamily="34" charset="0"/>
                <a:cs typeface="Calibri" panose="020F0502020204030204" pitchFamily="34" charset="0"/>
              </a:rPr>
              <a:t>CYSAT </a:t>
            </a:r>
            <a:r>
              <a:rPr lang="en-AU" sz="1200" dirty="0">
                <a:solidFill>
                  <a:srgbClr val="441C60"/>
                </a:solidFill>
                <a:latin typeface="Calibri" panose="020F0502020204030204" pitchFamily="34" charset="0"/>
                <a:cs typeface="Calibri" panose="020F0502020204030204" pitchFamily="34" charset="0"/>
                <a:hlinkClick r:id="rId3"/>
              </a:rPr>
              <a:t>https://cysat.eu</a:t>
            </a:r>
            <a:r>
              <a:rPr lang="en-AU" sz="1200" dirty="0">
                <a:solidFill>
                  <a:srgbClr val="441C60"/>
                </a:solidFill>
                <a:latin typeface="Calibri" panose="020F0502020204030204" pitchFamily="34" charset="0"/>
                <a:cs typeface="Calibri" panose="020F0502020204030204" pitchFamily="34" charset="0"/>
              </a:rPr>
              <a:t> April 24 – 25</a:t>
            </a:r>
            <a:r>
              <a:rPr lang="en-AU" sz="1200" baseline="30000" dirty="0">
                <a:solidFill>
                  <a:srgbClr val="441C60"/>
                </a:solidFill>
                <a:latin typeface="Calibri" panose="020F0502020204030204" pitchFamily="34" charset="0"/>
                <a:cs typeface="Calibri" panose="020F0502020204030204" pitchFamily="34" charset="0"/>
              </a:rPr>
              <a:t>th</a:t>
            </a:r>
            <a:r>
              <a:rPr lang="en-AU" sz="1200" dirty="0">
                <a:solidFill>
                  <a:srgbClr val="441C60"/>
                </a:solidFill>
                <a:latin typeface="Calibri" panose="020F0502020204030204" pitchFamily="34" charset="0"/>
                <a:cs typeface="Calibri" panose="020F0502020204030204" pitchFamily="34" charset="0"/>
              </a:rPr>
              <a:t>, 2024; Free Seminar in Paris and online webinars</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1986168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AU" b="0" i="0" dirty="0">
                <a:solidFill>
                  <a:srgbClr val="474747"/>
                </a:solidFill>
                <a:effectLst/>
                <a:latin typeface="Calibri" panose="020F0502020204030204" pitchFamily="34" charset="0"/>
                <a:cs typeface="Calibri" panose="020F0502020204030204" pitchFamily="34" charset="0"/>
              </a:rPr>
              <a:t>https://</a:t>
            </a:r>
            <a:r>
              <a:rPr lang="en-AU" b="0" i="0" dirty="0" err="1">
                <a:solidFill>
                  <a:srgbClr val="474747"/>
                </a:solidFill>
                <a:effectLst/>
                <a:latin typeface="Calibri" panose="020F0502020204030204" pitchFamily="34" charset="0"/>
                <a:cs typeface="Calibri" panose="020F0502020204030204" pitchFamily="34" charset="0"/>
              </a:rPr>
              <a:t>hackasat.com</a:t>
            </a:r>
            <a:r>
              <a:rPr lang="en-AU" b="0" i="0" dirty="0">
                <a:solidFill>
                  <a:srgbClr val="474747"/>
                </a:solidFill>
                <a:effectLst/>
                <a:latin typeface="Calibri" panose="020F0502020204030204" pitchFamily="34" charset="0"/>
                <a:cs typeface="Calibri" panose="020F0502020204030204" pitchFamily="34" charset="0"/>
              </a:rPr>
              <a:t>/ </a:t>
            </a:r>
          </a:p>
          <a:p>
            <a:pPr algn="l"/>
            <a:endParaRPr lang="en-AU" b="0" i="0" dirty="0">
              <a:solidFill>
                <a:srgbClr val="474747"/>
              </a:solidFill>
              <a:effectLst/>
              <a:latin typeface="Calibri" panose="020F0502020204030204" pitchFamily="34" charset="0"/>
              <a:cs typeface="Calibri" panose="020F0502020204030204" pitchFamily="34" charset="0"/>
            </a:endParaRPr>
          </a:p>
          <a:p>
            <a:pPr algn="l"/>
            <a:r>
              <a:rPr lang="en-AU" b="0" i="0" dirty="0">
                <a:solidFill>
                  <a:srgbClr val="474747"/>
                </a:solidFill>
                <a:effectLst/>
                <a:latin typeface="Calibri" panose="020F0502020204030204" pitchFamily="34" charset="0"/>
                <a:cs typeface="Calibri" panose="020F0502020204030204" pitchFamily="34" charset="0"/>
              </a:rPr>
              <a:t>Hack-A-Sat is a Capture the Flag (CTF) competition designed to inspire the world's top cybersecurity talent to develop the skills necessary to help reduce vulnerabilities and build more secure space systems. The most recent event concluded in August 2023</a:t>
            </a:r>
            <a:endParaRPr lang="en-AU" b="0" i="0" dirty="0">
              <a:solidFill>
                <a:srgbClr val="202124"/>
              </a:solidFill>
              <a:effectLst/>
              <a:latin typeface="Calibri" panose="020F0502020204030204" pitchFamily="34" charset="0"/>
              <a:cs typeface="Calibri" panose="020F0502020204030204" pitchFamily="34" charset="0"/>
            </a:endParaRP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1136323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US" sz="1200" u="sng" dirty="0">
                <a:solidFill>
                  <a:srgbClr val="441D60"/>
                </a:solidFill>
                <a:latin typeface="Montserrat SemiBold"/>
                <a:ea typeface="Montserrat SemiBold"/>
                <a:cs typeface="Montserrat SemiBold"/>
                <a:sym typeface="Montserrat SemiBold"/>
                <a:hlinkClick r:id="rId3"/>
              </a:rPr>
              <a:t>https://spacehack.cbrin.com.au</a:t>
            </a:r>
            <a:r>
              <a:rPr lang="en-US" sz="1200" u="sng" dirty="0">
                <a:solidFill>
                  <a:srgbClr val="441D60"/>
                </a:solidFill>
                <a:latin typeface="Montserrat SemiBold"/>
                <a:ea typeface="Montserrat SemiBold"/>
                <a:cs typeface="Montserrat SemiBold"/>
                <a:sym typeface="Montserrat SemiBold"/>
              </a:rPr>
              <a:t> </a:t>
            </a:r>
          </a:p>
          <a:p>
            <a:pPr marL="457200" lvl="1" indent="0">
              <a:buFont typeface="+mj-lt"/>
              <a:buNone/>
            </a:pPr>
            <a:endParaRPr lang="en-AU" sz="1200" dirty="0">
              <a:solidFill>
                <a:srgbClr val="374151"/>
              </a:solidFill>
            </a:endParaRPr>
          </a:p>
          <a:p>
            <a:pPr marL="457200" lvl="1" indent="0">
              <a:buFont typeface="+mj-lt"/>
              <a:buNone/>
            </a:pPr>
            <a:r>
              <a:rPr lang="en-AU" sz="1200" dirty="0">
                <a:solidFill>
                  <a:srgbClr val="374151"/>
                </a:solidFill>
              </a:rPr>
              <a:t>Our own Canberra Innovation Network has been holding annual events focused on space cyber for many years now. There are many learning and collaboration opportunities across the world and down under.</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3388577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147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buFont typeface="+mj-lt"/>
              <a:buNone/>
            </a:pPr>
            <a:r>
              <a:rPr lang="en-AU" sz="1200" dirty="0">
                <a:solidFill>
                  <a:srgbClr val="374151"/>
                </a:solidFill>
              </a:rPr>
              <a:t>The Information Sharing and Analysis Centre in the US has a treasure trove of resource. They are a bit pricey, but the insights and opportunity to collaborate are worth paying for</a:t>
            </a:r>
          </a:p>
          <a:p>
            <a:pPr marL="457200" lvl="1" indent="0">
              <a:buFont typeface="+mj-lt"/>
              <a:buNone/>
            </a:pPr>
            <a:endParaRPr lang="en-AU" sz="1200" dirty="0">
              <a:solidFill>
                <a:srgbClr val="374151"/>
              </a:solidFill>
            </a:endParaRPr>
          </a:p>
          <a:p>
            <a:pPr marL="457200" lvl="1" indent="0">
              <a:buFont typeface="+mj-lt"/>
              <a:buNone/>
            </a:pPr>
            <a:r>
              <a:rPr lang="en-AU" sz="1200" dirty="0">
                <a:solidFill>
                  <a:srgbClr val="374151"/>
                </a:solidFill>
              </a:rPr>
              <a:t>https://s-</a:t>
            </a:r>
            <a:r>
              <a:rPr lang="en-AU" sz="1200" dirty="0" err="1">
                <a:solidFill>
                  <a:srgbClr val="374151"/>
                </a:solidFill>
              </a:rPr>
              <a:t>isac.org</a:t>
            </a:r>
            <a:endParaRPr lang="en-AU" sz="1200" dirty="0">
              <a:solidFill>
                <a:srgbClr val="374151"/>
              </a:solidFill>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3145829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buFont typeface="+mj-lt"/>
              <a:buNone/>
            </a:pPr>
            <a:r>
              <a:rPr lang="en-AU" sz="1200" dirty="0">
                <a:solidFill>
                  <a:srgbClr val="374151"/>
                </a:solidFill>
              </a:rPr>
              <a:t>The European Space Agency regularly holds Open Days. The agency also provides a unique and incredible learning path leading up to jobs at the agency</a:t>
            </a:r>
          </a:p>
          <a:p>
            <a:pPr marL="457200" lvl="1" indent="0">
              <a:buFont typeface="+mj-lt"/>
              <a:buNone/>
            </a:pPr>
            <a:endParaRPr lang="en-AU" sz="1200" dirty="0">
              <a:solidFill>
                <a:srgbClr val="374151"/>
              </a:solidFill>
            </a:endParaRPr>
          </a:p>
          <a:p>
            <a:pPr marL="457200" lvl="1" indent="0">
              <a:buFont typeface="+mj-lt"/>
              <a:buNone/>
            </a:pPr>
            <a:r>
              <a:rPr lang="en-AU" sz="1200" dirty="0">
                <a:solidFill>
                  <a:srgbClr val="374151"/>
                </a:solidFill>
              </a:rPr>
              <a:t>https://</a:t>
            </a:r>
            <a:r>
              <a:rPr lang="en-AU" sz="1200" dirty="0" err="1">
                <a:solidFill>
                  <a:srgbClr val="374151"/>
                </a:solidFill>
              </a:rPr>
              <a:t>www.esa.int</a:t>
            </a:r>
            <a:r>
              <a:rPr lang="en-AU" sz="1200" dirty="0">
                <a:solidFill>
                  <a:srgbClr val="374151"/>
                </a:solidFill>
              </a:rPr>
              <a:t> </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3700957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AU" sz="1200" dirty="0">
                <a:solidFill>
                  <a:srgbClr val="441C60"/>
                </a:solidFill>
              </a:rPr>
              <a:t>Wideband Global SATCOM (WGS) is an international Satellite system, with Australia, Canada, Denmark, Luxembourg, the Netherlands, and New Zealand also investing in the satellite constellation.</a:t>
            </a:r>
          </a:p>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AU" b="0" i="0" dirty="0">
                <a:solidFill>
                  <a:srgbClr val="444444"/>
                </a:solidFill>
                <a:effectLst/>
                <a:latin typeface="Arial" panose="020B0604020202020204" pitchFamily="34" charset="0"/>
              </a:rPr>
              <a:t>The system has been developed to connect military personnel from these countries around the globe, supporting soldiers, ships, and aircrafts.</a:t>
            </a:r>
          </a:p>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endParaRPr lang="en-AU" sz="1200" b="0" i="0" dirty="0">
              <a:solidFill>
                <a:srgbClr val="444444"/>
              </a:solidFill>
              <a:effectLst/>
              <a:latin typeface="Arial" panose="020B0604020202020204" pitchFamily="34" charset="0"/>
            </a:endParaRPr>
          </a:p>
          <a:p>
            <a:pPr algn="l"/>
            <a:r>
              <a:rPr lang="en-AU" b="0" i="0" dirty="0">
                <a:solidFill>
                  <a:srgbClr val="333333"/>
                </a:solidFill>
                <a:effectLst/>
                <a:latin typeface="Oxygen" panose="020F0502020204030204" pitchFamily="34" charset="0"/>
              </a:rPr>
              <a:t>The project is supposed to create an anchor point for Wideband Global Satellites, essentially a large array of dishes that can bounce signals between ‘birds’ that Australia and its allies use for military communications that underpin everything from guidance systems to surveillance and reconnaissance.</a:t>
            </a:r>
          </a:p>
          <a:p>
            <a:pPr algn="l"/>
            <a:endParaRPr lang="en-AU" b="0" i="0" dirty="0">
              <a:solidFill>
                <a:srgbClr val="333333"/>
              </a:solidFill>
              <a:effectLst/>
              <a:latin typeface="Oxygen" panose="020F0502020204030204" pitchFamily="34" charset="0"/>
            </a:endParaRPr>
          </a:p>
          <a:p>
            <a:pPr algn="l"/>
            <a:r>
              <a:rPr lang="en-AU" b="0" i="0" dirty="0">
                <a:solidFill>
                  <a:srgbClr val="333333"/>
                </a:solidFill>
                <a:effectLst/>
                <a:latin typeface="Oxygen" panose="020F0502020204030204" pitchFamily="34" charset="0"/>
              </a:rPr>
              <a:t>But the project, designated JP2008, has been dragging on, with Northrop Grumman awarded the contract to roll out the new facility back in 2017, a full decade after Australia joined the Wideband Global SATCOM system in 2007, a constellation of satellites for military communications.</a:t>
            </a:r>
          </a:p>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endParaRPr lang="en-AU" sz="1200" dirty="0">
              <a:solidFill>
                <a:srgbClr val="374151"/>
              </a:solidFill>
            </a:endParaRPr>
          </a:p>
          <a:p>
            <a:pPr marL="457200" lvl="1" indent="0">
              <a:buFont typeface="+mj-lt"/>
              <a:buNone/>
            </a:pPr>
            <a:endParaRPr lang="en-AU" sz="1200" dirty="0">
              <a:solidFill>
                <a:srgbClr val="374151"/>
              </a:solidFill>
            </a:endParaRPr>
          </a:p>
          <a:p>
            <a:pPr marL="457200" lvl="1" indent="0">
              <a:buFont typeface="+mj-lt"/>
              <a:buNone/>
            </a:pPr>
            <a:r>
              <a:rPr lang="en-AU" sz="1200" dirty="0">
                <a:solidFill>
                  <a:srgbClr val="374151"/>
                </a:solidFill>
              </a:rPr>
              <a:t>https://</a:t>
            </a:r>
            <a:r>
              <a:rPr lang="en-AU" sz="1200" dirty="0" err="1">
                <a:solidFill>
                  <a:srgbClr val="374151"/>
                </a:solidFill>
              </a:rPr>
              <a:t>www.defenseone.com</a:t>
            </a:r>
            <a:r>
              <a:rPr lang="en-AU" sz="1200" dirty="0">
                <a:solidFill>
                  <a:srgbClr val="374151"/>
                </a:solidFill>
              </a:rPr>
              <a:t>/insights/cards/space-based-c4isr/4/?</a:t>
            </a:r>
            <a:r>
              <a:rPr lang="en-AU" sz="1200" dirty="0" err="1">
                <a:solidFill>
                  <a:srgbClr val="374151"/>
                </a:solidFill>
              </a:rPr>
              <a:t>oref</a:t>
            </a:r>
            <a:r>
              <a:rPr lang="en-AU" sz="1200" dirty="0">
                <a:solidFill>
                  <a:srgbClr val="374151"/>
                </a:solidFill>
              </a:rPr>
              <a:t>=d1-cards-continue</a:t>
            </a:r>
          </a:p>
          <a:p>
            <a:pPr marL="457200" lvl="1" indent="0">
              <a:buFont typeface="+mj-lt"/>
              <a:buNone/>
            </a:pPr>
            <a:r>
              <a:rPr lang="en-AU" sz="1200" dirty="0">
                <a:solidFill>
                  <a:srgbClr val="374151"/>
                </a:solidFill>
              </a:rPr>
              <a:t>https://</a:t>
            </a:r>
            <a:r>
              <a:rPr lang="en-AU" sz="1200" dirty="0" err="1">
                <a:solidFill>
                  <a:srgbClr val="374151"/>
                </a:solidFill>
              </a:rPr>
              <a:t>www.themandarin.com.au</a:t>
            </a:r>
            <a:r>
              <a:rPr lang="en-AU" sz="1200" dirty="0">
                <a:solidFill>
                  <a:srgbClr val="374151"/>
                </a:solidFill>
              </a:rPr>
              <a:t>/220962-new-defence-satellite-station-cops-red-flag-as-project-of-concern </a:t>
            </a:r>
          </a:p>
          <a:p>
            <a:pPr marL="457200" lvl="1" indent="0">
              <a:buFont typeface="+mj-lt"/>
              <a:buNone/>
            </a:pPr>
            <a:endParaRPr lang="en-AU" sz="1200" dirty="0">
              <a:solidFill>
                <a:srgbClr val="374151"/>
              </a:solidFill>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23523944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marR="0" lvl="1"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AU" sz="1200" dirty="0">
                <a:solidFill>
                  <a:srgbClr val="441C60"/>
                </a:solidFill>
                <a:latin typeface="Calibri" panose="020F0502020204030204" pitchFamily="34" charset="0"/>
                <a:cs typeface="Calibri" panose="020F0502020204030204" pitchFamily="34" charset="0"/>
              </a:rPr>
              <a:t>Among the obvious use cases, we are dependent on Satellites to detect and prevent bushfires  </a:t>
            </a:r>
          </a:p>
          <a:p>
            <a:pPr marL="685800" marR="0" lvl="1"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AU" sz="1200" dirty="0">
                <a:solidFill>
                  <a:srgbClr val="441C60"/>
                </a:solidFill>
                <a:latin typeface="Calibri" panose="020F0502020204030204" pitchFamily="34" charset="0"/>
                <a:cs typeface="Calibri" panose="020F0502020204030204" pitchFamily="34" charset="0"/>
              </a:rPr>
              <a:t>The WGS program is so behind the schedule</a:t>
            </a:r>
          </a:p>
          <a:p>
            <a:pPr marL="685800" marR="0" lvl="1"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AU" sz="1200" dirty="0">
                <a:solidFill>
                  <a:srgbClr val="441C60"/>
                </a:solidFill>
                <a:latin typeface="Calibri" panose="020F0502020204030204" pitchFamily="34" charset="0"/>
                <a:cs typeface="Calibri" panose="020F0502020204030204" pitchFamily="34" charset="0"/>
              </a:rPr>
              <a:t>Kessler Syndrome is </a:t>
            </a:r>
            <a:r>
              <a:rPr lang="en-AU" b="0" i="0" dirty="0">
                <a:solidFill>
                  <a:srgbClr val="202122"/>
                </a:solidFill>
                <a:effectLst/>
                <a:latin typeface="Calibri" panose="020F0502020204030204" pitchFamily="34" charset="0"/>
                <a:cs typeface="Calibri" panose="020F0502020204030204" pitchFamily="34" charset="0"/>
              </a:rPr>
              <a:t>a scenario in which the density of objects in </a:t>
            </a:r>
            <a:r>
              <a:rPr lang="en-AU" b="0" i="0" u="none" strike="noStrike" dirty="0">
                <a:solidFill>
                  <a:srgbClr val="3366CC"/>
                </a:solidFill>
                <a:effectLst/>
                <a:latin typeface="Calibri" panose="020F0502020204030204" pitchFamily="34" charset="0"/>
                <a:cs typeface="Calibri" panose="020F0502020204030204" pitchFamily="34" charset="0"/>
                <a:hlinkClick r:id="rId3" tooltip="Low Earth orbit"/>
              </a:rPr>
              <a:t>low Earth orbit</a:t>
            </a:r>
            <a:r>
              <a:rPr lang="en-AU" b="0" i="0" dirty="0">
                <a:solidFill>
                  <a:srgbClr val="202122"/>
                </a:solidFill>
                <a:effectLst/>
                <a:latin typeface="Calibri" panose="020F0502020204030204" pitchFamily="34" charset="0"/>
                <a:cs typeface="Calibri" panose="020F0502020204030204" pitchFamily="34" charset="0"/>
              </a:rPr>
              <a:t> (LEO) due to </a:t>
            </a:r>
            <a:r>
              <a:rPr lang="en-AU" b="0" i="0" u="none" strike="noStrike" dirty="0">
                <a:solidFill>
                  <a:srgbClr val="3366CC"/>
                </a:solidFill>
                <a:effectLst/>
                <a:latin typeface="Calibri" panose="020F0502020204030204" pitchFamily="34" charset="0"/>
                <a:cs typeface="Calibri" panose="020F0502020204030204" pitchFamily="34" charset="0"/>
                <a:hlinkClick r:id="rId4" tooltip="Space pollution"/>
              </a:rPr>
              <a:t>space pollution</a:t>
            </a:r>
            <a:r>
              <a:rPr lang="en-AU" b="0" i="0" dirty="0">
                <a:solidFill>
                  <a:srgbClr val="202122"/>
                </a:solidFill>
                <a:effectLst/>
                <a:latin typeface="Calibri" panose="020F0502020204030204" pitchFamily="34" charset="0"/>
                <a:cs typeface="Calibri" panose="020F0502020204030204" pitchFamily="34" charset="0"/>
              </a:rPr>
              <a:t> is numerous enough that collisions between objects could cause a cascade in which each collision generates </a:t>
            </a:r>
            <a:r>
              <a:rPr lang="en-AU" b="0" i="0" u="none" strike="noStrike" dirty="0">
                <a:solidFill>
                  <a:srgbClr val="3366CC"/>
                </a:solidFill>
                <a:effectLst/>
                <a:latin typeface="Calibri" panose="020F0502020204030204" pitchFamily="34" charset="0"/>
                <a:cs typeface="Calibri" panose="020F0502020204030204" pitchFamily="34" charset="0"/>
                <a:hlinkClick r:id="rId5" tooltip="Space debris"/>
              </a:rPr>
              <a:t>space debris</a:t>
            </a:r>
            <a:r>
              <a:rPr lang="en-AU" b="0" i="0" dirty="0">
                <a:solidFill>
                  <a:srgbClr val="202122"/>
                </a:solidFill>
                <a:effectLst/>
                <a:latin typeface="Calibri" panose="020F0502020204030204" pitchFamily="34" charset="0"/>
                <a:cs typeface="Calibri" panose="020F0502020204030204" pitchFamily="34" charset="0"/>
              </a:rPr>
              <a:t> that increases the likelihood of further collisions.</a:t>
            </a:r>
            <a:endParaRPr lang="en-AU" sz="1200" b="0" i="0" dirty="0">
              <a:solidFill>
                <a:srgbClr val="441C60"/>
              </a:solidFill>
              <a:effectLst/>
              <a:latin typeface="Calibri" panose="020F0502020204030204" pitchFamily="34" charset="0"/>
              <a:cs typeface="Calibri" panose="020F0502020204030204" pitchFamily="34" charset="0"/>
            </a:endParaRPr>
          </a:p>
          <a:p>
            <a:pPr marL="685800" marR="0" lvl="1"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AU" sz="1200" dirty="0">
                <a:solidFill>
                  <a:srgbClr val="441C60"/>
                </a:solidFill>
                <a:latin typeface="Calibri" panose="020F0502020204030204" pitchFamily="34" charset="0"/>
                <a:cs typeface="Calibri" panose="020F0502020204030204" pitchFamily="34" charset="0"/>
              </a:rPr>
              <a:t>China could use Tesla’s plants as carrots or sticks to put pressure on SpaceX to curtail access to </a:t>
            </a:r>
            <a:r>
              <a:rPr lang="en-AU" sz="1200" dirty="0" err="1">
                <a:solidFill>
                  <a:srgbClr val="441C60"/>
                </a:solidFill>
                <a:latin typeface="Calibri" panose="020F0502020204030204" pitchFamily="34" charset="0"/>
                <a:cs typeface="Calibri" panose="020F0502020204030204" pitchFamily="34" charset="0"/>
              </a:rPr>
              <a:t>Starlink</a:t>
            </a:r>
            <a:r>
              <a:rPr lang="en-AU" sz="1200" dirty="0">
                <a:solidFill>
                  <a:srgbClr val="441C60"/>
                </a:solidFill>
                <a:latin typeface="Calibri" panose="020F0502020204030204" pitchFamily="34" charset="0"/>
                <a:cs typeface="Calibri" panose="020F0502020204030204" pitchFamily="34" charset="0"/>
              </a:rPr>
              <a:t> as a geopolitical tool</a:t>
            </a:r>
          </a:p>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endParaRPr lang="en-AU" sz="1200" dirty="0">
              <a:solidFill>
                <a:srgbClr val="441C60"/>
              </a:solidFill>
              <a:latin typeface="Calibri" panose="020F0502020204030204" pitchFamily="34" charset="0"/>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AU" sz="1200" dirty="0">
                <a:solidFill>
                  <a:srgbClr val="441C60"/>
                </a:solidFill>
                <a:latin typeface="Calibri" panose="020F0502020204030204" pitchFamily="34" charset="0"/>
                <a:cs typeface="Calibri" panose="020F0502020204030204" pitchFamily="34" charset="0"/>
              </a:rPr>
              <a:t>https://</a:t>
            </a:r>
            <a:r>
              <a:rPr lang="en-AU" sz="1200" dirty="0" err="1">
                <a:solidFill>
                  <a:srgbClr val="441C60"/>
                </a:solidFill>
                <a:latin typeface="Calibri" panose="020F0502020204030204" pitchFamily="34" charset="0"/>
                <a:cs typeface="Calibri" panose="020F0502020204030204" pitchFamily="34" charset="0"/>
              </a:rPr>
              <a:t>australian</a:t>
            </a:r>
            <a:r>
              <a:rPr lang="en-AU" sz="1200" dirty="0">
                <a:solidFill>
                  <a:srgbClr val="441C60"/>
                </a:solidFill>
                <a:latin typeface="Calibri" panose="020F0502020204030204" pitchFamily="34" charset="0"/>
                <a:cs typeface="Calibri" panose="020F0502020204030204" pitchFamily="34" charset="0"/>
              </a:rPr>
              <a:t>-crisis-simulation-</a:t>
            </a:r>
            <a:r>
              <a:rPr lang="en-AU" sz="1200" dirty="0" err="1">
                <a:solidFill>
                  <a:srgbClr val="441C60"/>
                </a:solidFill>
                <a:latin typeface="Calibri" panose="020F0502020204030204" pitchFamily="34" charset="0"/>
                <a:cs typeface="Calibri" panose="020F0502020204030204" pitchFamily="34" charset="0"/>
              </a:rPr>
              <a:t>summit.com</a:t>
            </a:r>
            <a:r>
              <a:rPr lang="en-AU" sz="1200" dirty="0">
                <a:solidFill>
                  <a:srgbClr val="441C60"/>
                </a:solidFill>
                <a:latin typeface="Calibri" panose="020F0502020204030204" pitchFamily="34" charset="0"/>
                <a:cs typeface="Calibri" panose="020F0502020204030204" pitchFamily="34" charset="0"/>
              </a:rPr>
              <a:t>/2021/09/10/why-australia-must-improve-its-cyber-space-defensive-capabilities/</a:t>
            </a:r>
          </a:p>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endParaRPr lang="en-AU" sz="1200" dirty="0">
              <a:solidFill>
                <a:srgbClr val="441C60"/>
              </a:solidFill>
              <a:latin typeface="Calibri" panose="020F0502020204030204" pitchFamily="34" charset="0"/>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AU" sz="1200" dirty="0">
                <a:solidFill>
                  <a:srgbClr val="441C60"/>
                </a:solidFill>
                <a:latin typeface="Calibri" panose="020F0502020204030204" pitchFamily="34" charset="0"/>
                <a:cs typeface="Calibri" panose="020F0502020204030204" pitchFamily="34" charset="0"/>
              </a:rPr>
              <a:t>https://</a:t>
            </a:r>
            <a:r>
              <a:rPr lang="en-AU" sz="1200" dirty="0" err="1">
                <a:solidFill>
                  <a:srgbClr val="441C60"/>
                </a:solidFill>
                <a:latin typeface="Calibri" panose="020F0502020204030204" pitchFamily="34" charset="0"/>
                <a:cs typeface="Calibri" panose="020F0502020204030204" pitchFamily="34" charset="0"/>
              </a:rPr>
              <a:t>www.afr.com</a:t>
            </a:r>
            <a:r>
              <a:rPr lang="en-AU" sz="1200" dirty="0">
                <a:solidFill>
                  <a:srgbClr val="441C60"/>
                </a:solidFill>
                <a:latin typeface="Calibri" panose="020F0502020204030204" pitchFamily="34" charset="0"/>
                <a:cs typeface="Calibri" panose="020F0502020204030204" pitchFamily="34" charset="0"/>
              </a:rPr>
              <a:t>/technology/is-elon-musk-a-threat-to-australia-20230823-p5dyui</a:t>
            </a:r>
          </a:p>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endParaRPr lang="en-AU" sz="1200" dirty="0">
              <a:solidFill>
                <a:srgbClr val="441C60"/>
              </a:solidFill>
              <a:latin typeface="Calibri" panose="020F0502020204030204" pitchFamily="34" charset="0"/>
              <a:cs typeface="Calibri" panose="020F0502020204030204" pitchFamily="34" charset="0"/>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3623134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buFont typeface="+mj-lt"/>
              <a:buNone/>
            </a:pPr>
            <a:r>
              <a:rPr lang="en-AU" sz="1200" dirty="0">
                <a:solidFill>
                  <a:srgbClr val="374151"/>
                </a:solidFill>
                <a:latin typeface="Calibri" panose="020F0502020204030204" pitchFamily="34" charset="0"/>
                <a:cs typeface="Calibri" panose="020F0502020204030204" pitchFamily="34" charset="0"/>
              </a:rPr>
              <a:t>What do quintillions of dollars, promise of world domination, and a safe new planet have in common?</a:t>
            </a:r>
          </a:p>
          <a:p>
            <a:pPr marL="457200" lvl="1" indent="0">
              <a:buFont typeface="+mj-lt"/>
              <a:buNone/>
            </a:pPr>
            <a:endParaRPr lang="en-AU" sz="1200" dirty="0">
              <a:solidFill>
                <a:srgbClr val="374151"/>
              </a:solidFill>
              <a:latin typeface="Calibri" panose="020F0502020204030204" pitchFamily="34" charset="0"/>
              <a:cs typeface="Calibri" panose="020F0502020204030204" pitchFamily="34" charset="0"/>
            </a:endParaRPr>
          </a:p>
          <a:p>
            <a:pPr marL="457200" lvl="1" indent="0">
              <a:buFont typeface="+mj-lt"/>
              <a:buNone/>
            </a:pPr>
            <a:r>
              <a:rPr lang="en-AU" sz="1200" dirty="0">
                <a:solidFill>
                  <a:srgbClr val="374151"/>
                </a:solidFill>
                <a:latin typeface="Calibri" panose="020F0502020204030204" pitchFamily="34" charset="0"/>
                <a:cs typeface="Calibri" panose="020F0502020204030204" pitchFamily="34" charset="0"/>
              </a:rPr>
              <a:t>A ruthless space race with very few competing countries holding the future of our Universe (not just the earth) in balance.</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106021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AU" sz="1200" dirty="0">
                <a:solidFill>
                  <a:srgbClr val="441C60"/>
                </a:solidFill>
              </a:rPr>
              <a:t>Need for Thought Leadership (both as an industry and as a nation) – </a:t>
            </a:r>
            <a:r>
              <a:rPr lang="en-AU" sz="1200" dirty="0" err="1">
                <a:solidFill>
                  <a:srgbClr val="441C60"/>
                </a:solidFill>
              </a:rPr>
              <a:t>Starlink’s</a:t>
            </a:r>
            <a:r>
              <a:rPr lang="en-AU" sz="1200" dirty="0">
                <a:solidFill>
                  <a:srgbClr val="441C60"/>
                </a:solidFill>
              </a:rPr>
              <a:t> monopoly, other countries’ counter-attack. Kessler Syndrome</a:t>
            </a:r>
          </a:p>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endParaRPr lang="en-AU" sz="1200" dirty="0">
              <a:solidFill>
                <a:srgbClr val="441C60"/>
              </a:solidFill>
            </a:endParaRPr>
          </a:p>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AU" sz="1200" dirty="0">
                <a:solidFill>
                  <a:srgbClr val="441C60"/>
                </a:solidFill>
              </a:rPr>
              <a:t>https://</a:t>
            </a:r>
            <a:r>
              <a:rPr lang="en-AU" sz="1200" dirty="0" err="1">
                <a:solidFill>
                  <a:srgbClr val="441C60"/>
                </a:solidFill>
              </a:rPr>
              <a:t>www.cyberops.com.au</a:t>
            </a:r>
            <a:r>
              <a:rPr lang="en-AU" sz="1200" dirty="0">
                <a:solidFill>
                  <a:srgbClr val="441C60"/>
                </a:solidFill>
              </a:rPr>
              <a:t>/space-cyber-framework</a:t>
            </a:r>
          </a:p>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endParaRPr lang="en-AU" sz="1200" dirty="0">
              <a:solidFill>
                <a:srgbClr val="441C60"/>
              </a:solidFill>
            </a:endParaRPr>
          </a:p>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AU" sz="1200" dirty="0">
                <a:solidFill>
                  <a:srgbClr val="441C60"/>
                </a:solidFill>
              </a:rPr>
              <a:t>https://</a:t>
            </a:r>
            <a:r>
              <a:rPr lang="en-AU" sz="1200" dirty="0" err="1">
                <a:solidFill>
                  <a:srgbClr val="441C60"/>
                </a:solidFill>
              </a:rPr>
              <a:t>www.lexology.com</a:t>
            </a:r>
            <a:r>
              <a:rPr lang="en-AU" sz="1200" dirty="0">
                <a:solidFill>
                  <a:srgbClr val="441C60"/>
                </a:solidFill>
              </a:rPr>
              <a:t>/library/</a:t>
            </a:r>
            <a:r>
              <a:rPr lang="en-AU" sz="1200" dirty="0" err="1">
                <a:solidFill>
                  <a:srgbClr val="441C60"/>
                </a:solidFill>
              </a:rPr>
              <a:t>detail.aspx?g</a:t>
            </a:r>
            <a:r>
              <a:rPr lang="en-AU" sz="1200" dirty="0">
                <a:solidFill>
                  <a:srgbClr val="441C60"/>
                </a:solidFill>
              </a:rPr>
              <a:t>=63aef398-2c65-4f01-bb5e-6a1ae5f69728 </a:t>
            </a:r>
          </a:p>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endParaRPr lang="en-AU" sz="1200" dirty="0">
              <a:solidFill>
                <a:srgbClr val="441C60"/>
              </a:solidFill>
            </a:endParaRPr>
          </a:p>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endParaRPr lang="en-AU" sz="1200" dirty="0">
              <a:solidFill>
                <a:srgbClr val="441C60"/>
              </a:solidFill>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30487847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AU" sz="1200" dirty="0">
                <a:solidFill>
                  <a:srgbClr val="441C60"/>
                </a:solidFill>
                <a:hlinkClick r:id="rId3"/>
              </a:rPr>
              <a:t>https://www.sciencedirect.com/science/article/pii/S138912862200319X#b9</a:t>
            </a:r>
            <a:r>
              <a:rPr lang="en-AU" sz="1200" dirty="0">
                <a:solidFill>
                  <a:srgbClr val="441C60"/>
                </a:solidFill>
              </a:rPr>
              <a:t> </a:t>
            </a:r>
          </a:p>
          <a:p>
            <a:pPr marL="457200" lvl="1" indent="0">
              <a:buFont typeface="+mj-lt"/>
              <a:buNone/>
            </a:pPr>
            <a:endParaRPr lang="en-AU" sz="1200" dirty="0">
              <a:solidFill>
                <a:srgbClr val="374151"/>
              </a:solidFill>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1509854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AU" b="0" i="0" dirty="0">
                <a:solidFill>
                  <a:srgbClr val="000000"/>
                </a:solidFill>
                <a:effectLst/>
                <a:latin typeface="Calibri" panose="020F0502020204030204" pitchFamily="34" charset="0"/>
                <a:cs typeface="Calibri" panose="020F0502020204030204" pitchFamily="34" charset="0"/>
              </a:rPr>
              <a:t>In the swirling ring of asteroids between Mars and Jupiter, one space rock has attracted far more attention than any other. It's known as 16 Psyche. </a:t>
            </a:r>
          </a:p>
          <a:p>
            <a:pPr algn="l"/>
            <a:endParaRPr lang="en-AU" b="0" i="0" dirty="0">
              <a:solidFill>
                <a:srgbClr val="000000"/>
              </a:solidFill>
              <a:effectLst/>
              <a:latin typeface="Calibri" panose="020F0502020204030204" pitchFamily="34" charset="0"/>
              <a:cs typeface="Calibri" panose="020F0502020204030204" pitchFamily="34" charset="0"/>
            </a:endParaRPr>
          </a:p>
          <a:p>
            <a:pPr algn="l"/>
            <a:r>
              <a:rPr lang="en-AU" b="0" i="0" dirty="0">
                <a:solidFill>
                  <a:srgbClr val="2D2D2D"/>
                </a:solidFill>
                <a:effectLst/>
                <a:latin typeface="Calibri" panose="020F0502020204030204" pitchFamily="34" charset="0"/>
                <a:cs typeface="Calibri" panose="020F0502020204030204" pitchFamily="34" charset="0"/>
              </a:rPr>
              <a:t>16 Psyche contains over 700 quintillion dollars' worth of precious metals. If equally divided, that’s almost USD $90b for every human being on Earth. NASA with support from SpaceX, and other space agencies like NASA are already racing to this asteroid.</a:t>
            </a:r>
            <a:endParaRPr lang="en-AU"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384945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AU" sz="1800" b="0" i="0" dirty="0">
                <a:solidFill>
                  <a:srgbClr val="2D2D2D"/>
                </a:solidFill>
                <a:effectLst/>
                <a:latin typeface="Calibri" panose="020F0502020204030204" pitchFamily="34" charset="0"/>
                <a:cs typeface="Calibri" panose="020F0502020204030204" pitchFamily="34" charset="0"/>
              </a:rPr>
              <a:t>Controlling the satellites is already a key instrument deployed to wage global wars</a:t>
            </a:r>
            <a:r>
              <a:rPr lang="en-AU" sz="1800" b="0" i="0" kern="100" dirty="0">
                <a:solidFill>
                  <a:srgbClr val="2D2D2D"/>
                </a:solidFill>
                <a:effectLst/>
                <a:latin typeface="Calibri" panose="020F0502020204030204" pitchFamily="34" charset="0"/>
                <a:cs typeface="Times New Roman" panose="02020603050405020304" pitchFamily="18" charset="0"/>
              </a:rPr>
              <a:t>, which aren’t always fought conventionally on the battlegrounds.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AU" sz="1800" b="0" i="0" kern="100" dirty="0">
              <a:solidFill>
                <a:srgbClr val="2D2D2D"/>
              </a:solidFill>
              <a:effectLst/>
              <a:latin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AU" sz="1800" b="0" i="0" kern="100" dirty="0">
                <a:solidFill>
                  <a:srgbClr val="2D2D2D"/>
                </a:solidFill>
                <a:effectLst/>
                <a:latin typeface="Calibri" panose="020F0502020204030204" pitchFamily="34" charset="0"/>
                <a:cs typeface="Times New Roman" panose="02020603050405020304" pitchFamily="18" charset="0"/>
              </a:rPr>
              <a:t>Wars involve compromising critical infrastructure, blocking crucial communication and supplies, misdirecting enemy planes and missiles, and ultimately breaking citizens’ morale.</a:t>
            </a:r>
            <a:endParaRPr lang="en-AU" sz="1800" b="0" i="0" dirty="0">
              <a:solidFill>
                <a:srgbClr val="2D2D2D"/>
              </a:solidFill>
              <a:effectLst/>
              <a:latin typeface="Calibri" panose="020F0502020204030204" pitchFamily="34" charset="0"/>
              <a:cs typeface="Calibri" panose="020F0502020204030204" pitchFamily="34" charset="0"/>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409217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AU" sz="1800" b="0" i="0" dirty="0">
                <a:solidFill>
                  <a:srgbClr val="000000"/>
                </a:solidFill>
                <a:effectLst/>
                <a:latin typeface="Calibri" panose="020F0502020204030204" pitchFamily="34" charset="0"/>
                <a:cs typeface="Calibri" panose="020F0502020204030204" pitchFamily="34" charset="0"/>
              </a:rPr>
              <a:t>2023 heat pushed the global average temperatures 1.5℃ above the pre-industrial average. 2023 was the hottest year since 1850. </a:t>
            </a:r>
            <a:r>
              <a:rPr lang="en-AU" sz="2800" b="0" i="0" dirty="0">
                <a:solidFill>
                  <a:srgbClr val="455F7C"/>
                </a:solidFill>
                <a:effectLst/>
                <a:highlight>
                  <a:srgbClr val="FFFFFF"/>
                </a:highlight>
                <a:latin typeface="Open Sans" panose="020B0606030504020204" pitchFamily="34" charset="0"/>
              </a:rPr>
              <a:t>The 10 warmest years since 1850 have now all occurred in the past decade</a:t>
            </a:r>
            <a:endParaRPr lang="en-AU" sz="1800" b="0" i="0" dirty="0">
              <a:solidFill>
                <a:srgbClr val="000000"/>
              </a:solidFill>
              <a:effectLst/>
              <a:latin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AU" sz="1800" b="0" i="0" dirty="0">
              <a:solidFill>
                <a:srgbClr val="000000"/>
              </a:solidFill>
              <a:effectLst/>
              <a:latin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AU" sz="1800" b="0" i="0" dirty="0">
                <a:solidFill>
                  <a:srgbClr val="000000"/>
                </a:solidFill>
                <a:effectLst/>
                <a:latin typeface="Calibri" panose="020F0502020204030204" pitchFamily="34" charset="0"/>
                <a:cs typeface="Calibri" panose="020F0502020204030204" pitchFamily="34" charset="0"/>
              </a:rPr>
              <a:t>We are causing irreversible damage to the Earth’s atmosphere and will need a new habitat in the near future</a:t>
            </a:r>
            <a:r>
              <a:rPr lang="en-AU" sz="1800" b="1" i="0" kern="100" dirty="0">
                <a:solidFill>
                  <a:srgbClr val="000000"/>
                </a:solidFill>
                <a:effectLst/>
                <a:latin typeface="Calibri" panose="020F0502020204030204" pitchFamily="34" charset="0"/>
                <a:cs typeface="Times New Roman" panose="02020603050405020304" pitchFamily="18" charset="0"/>
              </a:rPr>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AU" sz="1800" b="1" i="0" kern="100" dirty="0">
              <a:solidFill>
                <a:srgbClr val="000000"/>
              </a:solidFill>
              <a:effectLst/>
              <a:latin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AU" sz="1800" b="0" i="0" kern="100" dirty="0">
                <a:solidFill>
                  <a:srgbClr val="000000"/>
                </a:solidFill>
                <a:effectLst/>
                <a:latin typeface="Calibri" panose="020F0502020204030204" pitchFamily="34" charset="0"/>
                <a:cs typeface="Times New Roman" panose="02020603050405020304" pitchFamily="18" charset="0"/>
              </a:rPr>
              <a:t>Do you think the powerful nations and companies need any more motivation to try and dominate this satellite race?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AU" sz="1800" b="0" i="0" kern="100" dirty="0">
              <a:solidFill>
                <a:srgbClr val="000000"/>
              </a:solidFill>
              <a:effectLst/>
              <a:latin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AU" sz="2000" dirty="0"/>
              <a:t>https://</a:t>
            </a:r>
            <a:r>
              <a:rPr lang="en-AU" sz="2000" dirty="0" err="1"/>
              <a:t>www.statista.com</a:t>
            </a:r>
            <a:r>
              <a:rPr lang="en-AU" sz="2000" dirty="0"/>
              <a:t>/chart/28722/global-surface-temperature-anomalies/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AU" sz="1800" b="0" dirty="0">
              <a:solidFill>
                <a:srgbClr val="374151"/>
              </a:solidFill>
              <a:latin typeface="Calibri" panose="020F0502020204030204" pitchFamily="34" charset="0"/>
              <a:cs typeface="Calibri" panose="020F0502020204030204" pitchFamily="34" charset="0"/>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894387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buFont typeface="+mj-lt"/>
              <a:buNone/>
            </a:pPr>
            <a:r>
              <a:rPr lang="en-AU" sz="1200" b="0" dirty="0">
                <a:solidFill>
                  <a:srgbClr val="374151"/>
                </a:solidFill>
                <a:latin typeface="Calibri" panose="020F0502020204030204" pitchFamily="34" charset="0"/>
                <a:cs typeface="Calibri" panose="020F0502020204030204" pitchFamily="34" charset="0"/>
              </a:rPr>
              <a:t>A lot of this seems like stuff of sci-fi movies or in the future. The reality is, all of this has been happening for ages. </a:t>
            </a:r>
          </a:p>
          <a:p>
            <a:pPr marL="457200" lvl="1" indent="0">
              <a:buFont typeface="+mj-lt"/>
              <a:buNone/>
            </a:pPr>
            <a:endParaRPr lang="en-AU" sz="1200" b="0" dirty="0">
              <a:solidFill>
                <a:srgbClr val="374151"/>
              </a:solidFill>
              <a:latin typeface="Calibri" panose="020F0502020204030204" pitchFamily="34" charset="0"/>
              <a:cs typeface="Calibri" panose="020F0502020204030204" pitchFamily="34" charset="0"/>
            </a:endParaRPr>
          </a:p>
          <a:p>
            <a:pPr marL="457200" lvl="1" indent="0">
              <a:buFont typeface="+mj-lt"/>
              <a:buNone/>
            </a:pPr>
            <a:r>
              <a:rPr lang="en-AU" sz="1200" b="0" dirty="0">
                <a:solidFill>
                  <a:srgbClr val="374151"/>
                </a:solidFill>
                <a:latin typeface="Calibri" panose="020F0502020204030204" pitchFamily="34" charset="0"/>
                <a:cs typeface="Calibri" panose="020F0502020204030204" pitchFamily="34" charset="0"/>
              </a:rPr>
              <a:t>Who here has watched the movie ”The Usual Suspects”? I can never forget its last monologue “The biggest trick the devil ever pulled was making everyone believe he didn’t exist.”</a:t>
            </a: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4065950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buFont typeface="+mj-lt"/>
              <a:buNone/>
            </a:pPr>
            <a:r>
              <a:rPr lang="en-AU" sz="1200" b="0" dirty="0">
                <a:solidFill>
                  <a:srgbClr val="374151"/>
                </a:solidFill>
                <a:latin typeface="+mn-lt"/>
                <a:cs typeface="Calibri" panose="020F0502020204030204" pitchFamily="34" charset="0"/>
              </a:rPr>
              <a:t>Cyber attacks on Satellites are not new</a:t>
            </a:r>
          </a:p>
          <a:p>
            <a:pPr marL="457200" lvl="1" indent="0">
              <a:buFont typeface="+mj-lt"/>
              <a:buNone/>
            </a:pPr>
            <a:endParaRPr lang="en-AU" sz="1200" b="0" dirty="0">
              <a:solidFill>
                <a:srgbClr val="374151"/>
              </a:solidFill>
              <a:latin typeface="+mn-lt"/>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AU" sz="1200" dirty="0">
                <a:solidFill>
                  <a:srgbClr val="441C60"/>
                </a:solidFill>
                <a:latin typeface="+mn-lt"/>
              </a:rPr>
              <a:t>In 1986, a man going by “Captain Midnight” jammed HBO’s feeds because he was mad about paying a higher fee. </a:t>
            </a:r>
            <a:r>
              <a:rPr lang="en-AU" sz="1200" b="0" i="1" dirty="0">
                <a:solidFill>
                  <a:srgbClr val="374151"/>
                </a:solidFill>
                <a:latin typeface="+mn-lt"/>
                <a:cs typeface="Calibri" panose="020F0502020204030204" pitchFamily="34" charset="0"/>
              </a:rPr>
              <a:t>https://</a:t>
            </a:r>
            <a:r>
              <a:rPr lang="en-AU" sz="1200" b="0" i="1" dirty="0" err="1">
                <a:solidFill>
                  <a:srgbClr val="374151"/>
                </a:solidFill>
                <a:latin typeface="+mn-lt"/>
                <a:cs typeface="Calibri" panose="020F0502020204030204" pitchFamily="34" charset="0"/>
              </a:rPr>
              <a:t>en.wikipedia.org</a:t>
            </a:r>
            <a:r>
              <a:rPr lang="en-AU" sz="1200" b="0" i="1" dirty="0">
                <a:solidFill>
                  <a:srgbClr val="374151"/>
                </a:solidFill>
                <a:latin typeface="+mn-lt"/>
                <a:cs typeface="Calibri" panose="020F0502020204030204" pitchFamily="34" charset="0"/>
              </a:rPr>
              <a:t>/wiki/</a:t>
            </a:r>
            <a:r>
              <a:rPr lang="en-AU" sz="1200" b="0" i="1" dirty="0" err="1">
                <a:solidFill>
                  <a:srgbClr val="374151"/>
                </a:solidFill>
                <a:latin typeface="+mn-lt"/>
                <a:cs typeface="Calibri" panose="020F0502020204030204" pitchFamily="34" charset="0"/>
              </a:rPr>
              <a:t>Captain_Midnight_broadcast_signal_intrusion</a:t>
            </a:r>
            <a:endParaRPr lang="en-AU" sz="1200" b="0" i="1" dirty="0">
              <a:solidFill>
                <a:srgbClr val="374151"/>
              </a:solidFill>
              <a:latin typeface="+mn-lt"/>
              <a:cs typeface="Calibri" panose="020F0502020204030204" pitchFamily="34" charset="0"/>
            </a:endParaRPr>
          </a:p>
          <a:p>
            <a:pPr marL="457200" indent="-457200">
              <a:buFont typeface="+mj-lt"/>
              <a:buAutoNum type="arabicPeriod"/>
            </a:pPr>
            <a:r>
              <a:rPr lang="en-AU" sz="1200" dirty="0">
                <a:solidFill>
                  <a:srgbClr val="441C60"/>
                </a:solidFill>
                <a:latin typeface="+mn-lt"/>
              </a:rPr>
              <a:t>In </a:t>
            </a:r>
            <a:r>
              <a:rPr lang="en-AU" sz="1200" b="0" i="0" dirty="0">
                <a:solidFill>
                  <a:srgbClr val="222222"/>
                </a:solidFill>
                <a:effectLst/>
                <a:latin typeface="+mn-lt"/>
              </a:rPr>
              <a:t>‘</a:t>
            </a:r>
            <a:r>
              <a:rPr lang="en-AU" b="0" i="0" dirty="0">
                <a:solidFill>
                  <a:srgbClr val="222222"/>
                </a:solidFill>
                <a:effectLst/>
                <a:latin typeface="+mn-lt"/>
              </a:rPr>
              <a:t>98</a:t>
            </a:r>
            <a:r>
              <a:rPr lang="en-AU" sz="1200" b="0" i="0" dirty="0">
                <a:solidFill>
                  <a:srgbClr val="441C60"/>
                </a:solidFill>
                <a:effectLst/>
                <a:latin typeface="+mn-lt"/>
              </a:rPr>
              <a:t>, </a:t>
            </a:r>
            <a:r>
              <a:rPr lang="en-AU" b="0" i="0" dirty="0">
                <a:solidFill>
                  <a:srgbClr val="222222"/>
                </a:solidFill>
                <a:effectLst/>
                <a:latin typeface="+mn-lt"/>
              </a:rPr>
              <a:t>hackers compromised the computers at the Goddard Space Flight Centre in Maryland and gained control of the American-German ROSAT X-Ray satellite. They gave the satellite the order to point its solar panels squarely at the sun, destroying its batteries in the process and rendering the satellite inoperable. </a:t>
            </a:r>
            <a:r>
              <a:rPr lang="en-AU" b="0" i="1" dirty="0">
                <a:solidFill>
                  <a:srgbClr val="222222"/>
                </a:solidFill>
                <a:effectLst/>
                <a:latin typeface="+mn-lt"/>
              </a:rPr>
              <a:t>https://</a:t>
            </a:r>
            <a:r>
              <a:rPr lang="en-AU" b="0" i="1" dirty="0" err="1">
                <a:solidFill>
                  <a:srgbClr val="222222"/>
                </a:solidFill>
                <a:effectLst/>
                <a:latin typeface="+mn-lt"/>
              </a:rPr>
              <a:t>www.space.com</a:t>
            </a:r>
            <a:r>
              <a:rPr lang="en-AU" b="0" i="1" dirty="0">
                <a:solidFill>
                  <a:srgbClr val="222222"/>
                </a:solidFill>
                <a:effectLst/>
                <a:latin typeface="+mn-lt"/>
              </a:rPr>
              <a:t>/13356-falling-german-satellite-rosat-death-dive.html</a:t>
            </a:r>
          </a:p>
          <a:p>
            <a:pPr marL="457200" indent="-457200">
              <a:buFont typeface="+mj-lt"/>
              <a:buAutoNum type="arabicPeriod"/>
            </a:pPr>
            <a:r>
              <a:rPr lang="en-AU" b="0" i="0" dirty="0">
                <a:solidFill>
                  <a:srgbClr val="222222"/>
                </a:solidFill>
                <a:effectLst/>
                <a:latin typeface="+mn-lt"/>
              </a:rPr>
              <a:t>In ‘99 hackers took over the UK’s </a:t>
            </a:r>
            <a:r>
              <a:rPr lang="en-AU" b="0" i="0" dirty="0" err="1">
                <a:solidFill>
                  <a:srgbClr val="222222"/>
                </a:solidFill>
                <a:effectLst/>
                <a:latin typeface="+mn-lt"/>
              </a:rPr>
              <a:t>SkyNet</a:t>
            </a:r>
            <a:r>
              <a:rPr lang="en-AU" b="0" i="0" dirty="0">
                <a:solidFill>
                  <a:srgbClr val="222222"/>
                </a:solidFill>
                <a:effectLst/>
                <a:latin typeface="+mn-lt"/>
              </a:rPr>
              <a:t> satellites. </a:t>
            </a:r>
            <a:r>
              <a:rPr lang="en-AU" b="0" i="1" dirty="0">
                <a:solidFill>
                  <a:srgbClr val="222222"/>
                </a:solidFill>
                <a:effectLst/>
                <a:latin typeface="+mn-lt"/>
              </a:rPr>
              <a:t>https://</a:t>
            </a:r>
            <a:r>
              <a:rPr lang="en-AU" b="0" i="1" dirty="0" err="1">
                <a:solidFill>
                  <a:srgbClr val="222222"/>
                </a:solidFill>
                <a:effectLst/>
                <a:latin typeface="+mn-lt"/>
              </a:rPr>
              <a:t>content.time.com</a:t>
            </a:r>
            <a:r>
              <a:rPr lang="en-AU" b="0" i="1" dirty="0">
                <a:solidFill>
                  <a:srgbClr val="222222"/>
                </a:solidFill>
                <a:effectLst/>
                <a:latin typeface="+mn-lt"/>
              </a:rPr>
              <a:t>/time/magazine/article/0,9171,20673,00.html </a:t>
            </a:r>
          </a:p>
          <a:p>
            <a:pPr marL="457200" indent="-457200">
              <a:buFont typeface="+mj-lt"/>
              <a:buAutoNum type="arabicPeriod"/>
            </a:pPr>
            <a:r>
              <a:rPr lang="en-AU" sz="1200" b="0" i="0" dirty="0">
                <a:solidFill>
                  <a:srgbClr val="222222"/>
                </a:solidFill>
                <a:effectLst/>
                <a:latin typeface="+mn-lt"/>
              </a:rPr>
              <a:t>In 2018, Ruben </a:t>
            </a:r>
            <a:r>
              <a:rPr lang="en-AU" sz="1200" b="0" i="0" dirty="0" err="1">
                <a:solidFill>
                  <a:srgbClr val="222222"/>
                </a:solidFill>
                <a:effectLst/>
                <a:latin typeface="+mn-lt"/>
              </a:rPr>
              <a:t>Santamarta</a:t>
            </a:r>
            <a:r>
              <a:rPr lang="en-AU" b="0" i="0" dirty="0">
                <a:solidFill>
                  <a:srgbClr val="333333"/>
                </a:solidFill>
                <a:effectLst/>
                <a:latin typeface="+mn-lt"/>
              </a:rPr>
              <a:t>, a researcher was able to spy on hundreds of commercial and military planes due to vulnerabilities in satellite communications equipment. All for academic research though. </a:t>
            </a:r>
            <a:r>
              <a:rPr lang="en-AU" b="0" i="1" dirty="0">
                <a:solidFill>
                  <a:srgbClr val="333333"/>
                </a:solidFill>
                <a:effectLst/>
                <a:latin typeface="+mn-lt"/>
              </a:rPr>
              <a:t>https://</a:t>
            </a:r>
            <a:r>
              <a:rPr lang="en-AU" b="0" i="1" dirty="0" err="1">
                <a:solidFill>
                  <a:srgbClr val="333333"/>
                </a:solidFill>
                <a:effectLst/>
                <a:latin typeface="+mn-lt"/>
              </a:rPr>
              <a:t>www.forbes.com</a:t>
            </a:r>
            <a:r>
              <a:rPr lang="en-AU" b="0" i="1" dirty="0">
                <a:solidFill>
                  <a:srgbClr val="333333"/>
                </a:solidFill>
                <a:effectLst/>
                <a:latin typeface="+mn-lt"/>
              </a:rPr>
              <a:t>/sites/</a:t>
            </a:r>
            <a:r>
              <a:rPr lang="en-AU" b="0" i="1" dirty="0" err="1">
                <a:solidFill>
                  <a:srgbClr val="333333"/>
                </a:solidFill>
                <a:effectLst/>
                <a:latin typeface="+mn-lt"/>
              </a:rPr>
              <a:t>thomasbrewster</a:t>
            </a:r>
            <a:r>
              <a:rPr lang="en-AU" b="0" i="1" dirty="0">
                <a:solidFill>
                  <a:srgbClr val="333333"/>
                </a:solidFill>
                <a:effectLst/>
                <a:latin typeface="+mn-lt"/>
              </a:rPr>
              <a:t>/2018/08/09/this-guy-hacked-hundreds-of-planes-from-the-ground/?</a:t>
            </a:r>
            <a:r>
              <a:rPr lang="en-AU" b="0" i="1" dirty="0" err="1">
                <a:solidFill>
                  <a:srgbClr val="333333"/>
                </a:solidFill>
                <a:effectLst/>
                <a:latin typeface="+mn-lt"/>
              </a:rPr>
              <a:t>sh</a:t>
            </a:r>
            <a:r>
              <a:rPr lang="en-AU" b="0" i="1" dirty="0">
                <a:solidFill>
                  <a:srgbClr val="333333"/>
                </a:solidFill>
                <a:effectLst/>
                <a:latin typeface="+mn-lt"/>
              </a:rPr>
              <a:t>=16fb27ba46f2</a:t>
            </a:r>
          </a:p>
          <a:p>
            <a:pPr marL="457200" indent="-457200">
              <a:buFont typeface="+mj-lt"/>
              <a:buAutoNum type="arabicPeriod"/>
            </a:pPr>
            <a:r>
              <a:rPr lang="en-AU" sz="1200" dirty="0">
                <a:solidFill>
                  <a:srgbClr val="441C60"/>
                </a:solidFill>
                <a:latin typeface="+mn-lt"/>
              </a:rPr>
              <a:t>In 2019, hackers breached NASA and stole Mars mission data. The infiltration was only spotted and stopped after the hackers roamed the network undetected for almost a year. New devices added to the network weren’t always subject to a vetting process, and the agency didn’t know the gadget was present on the network. </a:t>
            </a:r>
            <a:r>
              <a:rPr lang="en-AU" sz="1200" b="0" i="1" dirty="0">
                <a:solidFill>
                  <a:srgbClr val="374151"/>
                </a:solidFill>
                <a:latin typeface="+mn-lt"/>
                <a:cs typeface="Calibri" panose="020F0502020204030204" pitchFamily="34" charset="0"/>
              </a:rPr>
              <a:t>https://</a:t>
            </a:r>
            <a:r>
              <a:rPr lang="en-AU" sz="1200" b="0" i="1" dirty="0" err="1">
                <a:solidFill>
                  <a:srgbClr val="374151"/>
                </a:solidFill>
                <a:latin typeface="+mn-lt"/>
                <a:cs typeface="Calibri" panose="020F0502020204030204" pitchFamily="34" charset="0"/>
              </a:rPr>
              <a:t>www.welivesecurity.com</a:t>
            </a:r>
            <a:r>
              <a:rPr lang="en-AU" sz="1200" b="0" i="1" dirty="0">
                <a:solidFill>
                  <a:srgbClr val="374151"/>
                </a:solidFill>
                <a:latin typeface="+mn-lt"/>
                <a:cs typeface="Calibri" panose="020F0502020204030204" pitchFamily="34" charset="0"/>
              </a:rPr>
              <a:t>/2019/06/24/</a:t>
            </a:r>
            <a:r>
              <a:rPr lang="en-AU" sz="1200" b="0" i="1" dirty="0" err="1">
                <a:solidFill>
                  <a:srgbClr val="374151"/>
                </a:solidFill>
                <a:latin typeface="+mn-lt"/>
                <a:cs typeface="Calibri" panose="020F0502020204030204" pitchFamily="34" charset="0"/>
              </a:rPr>
              <a:t>nasa</a:t>
            </a:r>
            <a:r>
              <a:rPr lang="en-AU" sz="1200" b="0" i="1" dirty="0">
                <a:solidFill>
                  <a:srgbClr val="374151"/>
                </a:solidFill>
                <a:latin typeface="+mn-lt"/>
                <a:cs typeface="Calibri" panose="020F0502020204030204" pitchFamily="34" charset="0"/>
              </a:rPr>
              <a:t>-breach-mars-raspberry-pi/ </a:t>
            </a:r>
          </a:p>
          <a:p>
            <a:pPr marL="685800" lvl="1" indent="-228600">
              <a:buFont typeface="+mj-lt"/>
              <a:buAutoNum type="arabicPeriod"/>
            </a:pPr>
            <a:endParaRPr lang="en-AU" sz="1200" b="0" dirty="0">
              <a:solidFill>
                <a:srgbClr val="374151"/>
              </a:solidFill>
              <a:latin typeface="+mn-lt"/>
              <a:cs typeface="Calibri" panose="020F0502020204030204" pitchFamily="34" charset="0"/>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553998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7"/>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4" name="Google Shape;34;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027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8"/>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8"/>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 name="Google Shape;41;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9"/>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7" name="Google Shape;47;p9"/>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 name="Google Shape;48;p9"/>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9" name="Google Shape;49;p9"/>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1"/>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11"/>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
          <p:cNvSpPr>
            <a:spLocks noGrp="1"/>
          </p:cNvSpPr>
          <p:nvPr>
            <p:ph type="pic" idx="2"/>
          </p:nvPr>
        </p:nvSpPr>
        <p:spPr>
          <a:xfrm>
            <a:off x="3887391" y="740569"/>
            <a:ext cx="4629150" cy="3655219"/>
          </a:xfrm>
          <a:prstGeom prst="rect">
            <a:avLst/>
          </a:prstGeom>
          <a:noFill/>
          <a:ln>
            <a:noFill/>
          </a:ln>
        </p:spPr>
      </p:sp>
      <p:sp>
        <p:nvSpPr>
          <p:cNvPr id="68" name="Google Shape;68;p12"/>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4"/>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353226" y="2062998"/>
            <a:ext cx="7684599" cy="472373"/>
          </a:xfrm>
          <a:prstGeom prst="rect">
            <a:avLst/>
          </a:prstGeom>
        </p:spPr>
        <p:txBody>
          <a:bodyPr wrap="square" lIns="0" tIns="0" rIns="0" bIns="0">
            <a:spAutoFit/>
          </a:bodyPr>
          <a:lstStyle>
            <a:lvl1pPr>
              <a:defRPr sz="3411" b="1" i="0">
                <a:solidFill>
                  <a:schemeClr val="tx1"/>
                </a:solidFill>
                <a:latin typeface="Arial" panose="020B0604020202020204" pitchFamily="34" charset="0"/>
                <a:cs typeface="Arial" panose="020B0604020202020204" pitchFamily="34" charset="0"/>
              </a:defRPr>
            </a:lvl1pPr>
          </a:lstStyle>
          <a:p>
            <a:pPr rtl="0"/>
            <a:endParaRPr dirty="0"/>
          </a:p>
        </p:txBody>
      </p:sp>
      <p:sp>
        <p:nvSpPr>
          <p:cNvPr id="3" name="Holder 3"/>
          <p:cNvSpPr>
            <a:spLocks noGrp="1"/>
          </p:cNvSpPr>
          <p:nvPr>
            <p:ph type="subTitle" idx="4"/>
          </p:nvPr>
        </p:nvSpPr>
        <p:spPr>
          <a:xfrm>
            <a:off x="351122" y="2695305"/>
            <a:ext cx="6400800" cy="323102"/>
          </a:xfrm>
          <a:prstGeom prst="rect">
            <a:avLst/>
          </a:prstGeom>
        </p:spPr>
        <p:txBody>
          <a:bodyPr wrap="square" lIns="0" tIns="0" rIns="0" bIns="0">
            <a:spAutoFit/>
          </a:bodyPr>
          <a:lstStyle>
            <a:lvl1pPr marL="0" rtl="0">
              <a:defRPr sz="1592">
                <a:solidFill>
                  <a:schemeClr val="tx1"/>
                </a:solidFill>
                <a:latin typeface="Arial" panose="020B0604020202020204" pitchFamily="34" charset="0"/>
                <a:cs typeface="Arial" panose="020B0604020202020204" pitchFamily="34" charset="0"/>
              </a:defRPr>
            </a:lvl1pPr>
          </a:lstStyle>
          <a:p>
            <a:pPr marL="0" rtl="0"/>
            <a:endParaRPr dirty="0"/>
          </a:p>
        </p:txBody>
      </p:sp>
      <p:pic>
        <p:nvPicPr>
          <p:cNvPr id="7" name="Picture 6">
            <a:extLst>
              <a:ext uri="{FF2B5EF4-FFF2-40B4-BE49-F238E27FC236}">
                <a16:creationId xmlns:a16="http://schemas.microsoft.com/office/drawing/2014/main" id="{A7ABB54B-2357-6F8C-8296-14103D577C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327" b="39686"/>
          <a:stretch/>
        </p:blipFill>
        <p:spPr>
          <a:xfrm>
            <a:off x="0" y="4789722"/>
            <a:ext cx="9148560" cy="353778"/>
          </a:xfrm>
          <a:prstGeom prst="rect">
            <a:avLst/>
          </a:prstGeom>
        </p:spPr>
      </p:pic>
      <p:sp>
        <p:nvSpPr>
          <p:cNvPr id="8" name="bg object 19">
            <a:extLst>
              <a:ext uri="{FF2B5EF4-FFF2-40B4-BE49-F238E27FC236}">
                <a16:creationId xmlns:a16="http://schemas.microsoft.com/office/drawing/2014/main" id="{38BC993F-D17E-D4C1-3D79-7E24E03B1A7C}"/>
              </a:ext>
            </a:extLst>
          </p:cNvPr>
          <p:cNvSpPr/>
          <p:nvPr userDrawn="1"/>
        </p:nvSpPr>
        <p:spPr>
          <a:xfrm>
            <a:off x="8557698" y="4880671"/>
            <a:ext cx="317362" cy="171878"/>
          </a:xfrm>
          <a:custGeom>
            <a:avLst/>
            <a:gdLst/>
            <a:ahLst/>
            <a:cxnLst/>
            <a:rect l="l" t="t" r="r" b="b"/>
            <a:pathLst>
              <a:path w="1777365" h="962659">
                <a:moveTo>
                  <a:pt x="553402" y="730859"/>
                </a:moveTo>
                <a:lnTo>
                  <a:pt x="509638" y="628446"/>
                </a:lnTo>
                <a:lnTo>
                  <a:pt x="470420" y="536676"/>
                </a:lnTo>
                <a:lnTo>
                  <a:pt x="389877" y="348208"/>
                </a:lnTo>
                <a:lnTo>
                  <a:pt x="353542" y="263207"/>
                </a:lnTo>
                <a:lnTo>
                  <a:pt x="353542" y="536676"/>
                </a:lnTo>
                <a:lnTo>
                  <a:pt x="197053" y="536676"/>
                </a:lnTo>
                <a:lnTo>
                  <a:pt x="276720" y="348208"/>
                </a:lnTo>
                <a:lnTo>
                  <a:pt x="353542" y="536676"/>
                </a:lnTo>
                <a:lnTo>
                  <a:pt x="353542" y="263207"/>
                </a:lnTo>
                <a:lnTo>
                  <a:pt x="340017" y="231559"/>
                </a:lnTo>
                <a:lnTo>
                  <a:pt x="218389" y="231559"/>
                </a:lnTo>
                <a:lnTo>
                  <a:pt x="25" y="730859"/>
                </a:lnTo>
                <a:lnTo>
                  <a:pt x="118795" y="730859"/>
                </a:lnTo>
                <a:lnTo>
                  <a:pt x="161493" y="628446"/>
                </a:lnTo>
                <a:lnTo>
                  <a:pt x="389102" y="628446"/>
                </a:lnTo>
                <a:lnTo>
                  <a:pt x="430339" y="730859"/>
                </a:lnTo>
                <a:lnTo>
                  <a:pt x="553402" y="730859"/>
                </a:lnTo>
                <a:close/>
              </a:path>
              <a:path w="1777365" h="962659">
                <a:moveTo>
                  <a:pt x="730694" y="232981"/>
                </a:moveTo>
                <a:lnTo>
                  <a:pt x="616178" y="232981"/>
                </a:lnTo>
                <a:lnTo>
                  <a:pt x="616178" y="730885"/>
                </a:lnTo>
                <a:lnTo>
                  <a:pt x="730694" y="730885"/>
                </a:lnTo>
                <a:lnTo>
                  <a:pt x="730694" y="232981"/>
                </a:lnTo>
                <a:close/>
              </a:path>
              <a:path w="1777365" h="962659">
                <a:moveTo>
                  <a:pt x="959065" y="770902"/>
                </a:moveTo>
                <a:lnTo>
                  <a:pt x="900671" y="794334"/>
                </a:lnTo>
                <a:lnTo>
                  <a:pt x="842200" y="815251"/>
                </a:lnTo>
                <a:lnTo>
                  <a:pt x="783945" y="833615"/>
                </a:lnTo>
                <a:lnTo>
                  <a:pt x="726186" y="849426"/>
                </a:lnTo>
                <a:lnTo>
                  <a:pt x="669226" y="862672"/>
                </a:lnTo>
                <a:lnTo>
                  <a:pt x="613359" y="873328"/>
                </a:lnTo>
                <a:lnTo>
                  <a:pt x="558876" y="881392"/>
                </a:lnTo>
                <a:lnTo>
                  <a:pt x="506069" y="886853"/>
                </a:lnTo>
                <a:lnTo>
                  <a:pt x="455244" y="889685"/>
                </a:lnTo>
                <a:lnTo>
                  <a:pt x="406666" y="889876"/>
                </a:lnTo>
                <a:lnTo>
                  <a:pt x="360654" y="887437"/>
                </a:lnTo>
                <a:lnTo>
                  <a:pt x="317500" y="882319"/>
                </a:lnTo>
                <a:lnTo>
                  <a:pt x="277482" y="874534"/>
                </a:lnTo>
                <a:lnTo>
                  <a:pt x="208064" y="850900"/>
                </a:lnTo>
                <a:lnTo>
                  <a:pt x="154749" y="816394"/>
                </a:lnTo>
                <a:lnTo>
                  <a:pt x="119888" y="770940"/>
                </a:lnTo>
                <a:lnTo>
                  <a:pt x="0" y="770902"/>
                </a:lnTo>
                <a:lnTo>
                  <a:pt x="21653" y="819492"/>
                </a:lnTo>
                <a:lnTo>
                  <a:pt x="58381" y="862672"/>
                </a:lnTo>
                <a:lnTo>
                  <a:pt x="108839" y="899401"/>
                </a:lnTo>
                <a:lnTo>
                  <a:pt x="171665" y="928674"/>
                </a:lnTo>
                <a:lnTo>
                  <a:pt x="245554" y="949439"/>
                </a:lnTo>
                <a:lnTo>
                  <a:pt x="286207" y="956322"/>
                </a:lnTo>
                <a:lnTo>
                  <a:pt x="329133" y="960704"/>
                </a:lnTo>
                <a:lnTo>
                  <a:pt x="374142" y="962444"/>
                </a:lnTo>
                <a:lnTo>
                  <a:pt x="421068" y="961415"/>
                </a:lnTo>
                <a:lnTo>
                  <a:pt x="469747" y="957491"/>
                </a:lnTo>
                <a:lnTo>
                  <a:pt x="520014" y="950556"/>
                </a:lnTo>
                <a:lnTo>
                  <a:pt x="571703" y="940460"/>
                </a:lnTo>
                <a:lnTo>
                  <a:pt x="624624" y="927100"/>
                </a:lnTo>
                <a:lnTo>
                  <a:pt x="678649" y="910323"/>
                </a:lnTo>
                <a:lnTo>
                  <a:pt x="733577" y="890016"/>
                </a:lnTo>
                <a:lnTo>
                  <a:pt x="789241" y="866051"/>
                </a:lnTo>
                <a:lnTo>
                  <a:pt x="845502" y="838288"/>
                </a:lnTo>
                <a:lnTo>
                  <a:pt x="902157" y="806615"/>
                </a:lnTo>
                <a:lnTo>
                  <a:pt x="959065" y="770902"/>
                </a:lnTo>
                <a:close/>
              </a:path>
              <a:path w="1777365" h="962659">
                <a:moveTo>
                  <a:pt x="1180414" y="587197"/>
                </a:moveTo>
                <a:lnTo>
                  <a:pt x="1175677" y="547382"/>
                </a:lnTo>
                <a:lnTo>
                  <a:pt x="1133703" y="483692"/>
                </a:lnTo>
                <a:lnTo>
                  <a:pt x="1093825" y="457301"/>
                </a:lnTo>
                <a:lnTo>
                  <a:pt x="1039583" y="432841"/>
                </a:lnTo>
                <a:lnTo>
                  <a:pt x="1014768" y="422186"/>
                </a:lnTo>
                <a:lnTo>
                  <a:pt x="994765" y="412584"/>
                </a:lnTo>
                <a:lnTo>
                  <a:pt x="961682" y="389343"/>
                </a:lnTo>
                <a:lnTo>
                  <a:pt x="952068" y="363131"/>
                </a:lnTo>
                <a:lnTo>
                  <a:pt x="956094" y="345363"/>
                </a:lnTo>
                <a:lnTo>
                  <a:pt x="967714" y="331927"/>
                </a:lnTo>
                <a:lnTo>
                  <a:pt x="986269" y="323430"/>
                </a:lnTo>
                <a:lnTo>
                  <a:pt x="1011085" y="320459"/>
                </a:lnTo>
                <a:lnTo>
                  <a:pt x="1045451" y="323938"/>
                </a:lnTo>
                <a:lnTo>
                  <a:pt x="1082154" y="333883"/>
                </a:lnTo>
                <a:lnTo>
                  <a:pt x="1119251" y="349567"/>
                </a:lnTo>
                <a:lnTo>
                  <a:pt x="1154811" y="370255"/>
                </a:lnTo>
                <a:lnTo>
                  <a:pt x="1156220" y="370255"/>
                </a:lnTo>
                <a:lnTo>
                  <a:pt x="1156220" y="260718"/>
                </a:lnTo>
                <a:lnTo>
                  <a:pt x="1123784" y="244551"/>
                </a:lnTo>
                <a:lnTo>
                  <a:pt x="1089279" y="233260"/>
                </a:lnTo>
                <a:lnTo>
                  <a:pt x="1052499" y="226631"/>
                </a:lnTo>
                <a:lnTo>
                  <a:pt x="1013256" y="224459"/>
                </a:lnTo>
                <a:lnTo>
                  <a:pt x="975779" y="226999"/>
                </a:lnTo>
                <a:lnTo>
                  <a:pt x="912837" y="247256"/>
                </a:lnTo>
                <a:lnTo>
                  <a:pt x="866825" y="286880"/>
                </a:lnTo>
                <a:lnTo>
                  <a:pt x="843356" y="340512"/>
                </a:lnTo>
                <a:lnTo>
                  <a:pt x="840422" y="372402"/>
                </a:lnTo>
                <a:lnTo>
                  <a:pt x="842302" y="397471"/>
                </a:lnTo>
                <a:lnTo>
                  <a:pt x="857529" y="441210"/>
                </a:lnTo>
                <a:lnTo>
                  <a:pt x="889406" y="477088"/>
                </a:lnTo>
                <a:lnTo>
                  <a:pt x="943813" y="509397"/>
                </a:lnTo>
                <a:lnTo>
                  <a:pt x="1004239" y="534860"/>
                </a:lnTo>
                <a:lnTo>
                  <a:pt x="1024178" y="544245"/>
                </a:lnTo>
                <a:lnTo>
                  <a:pt x="1058824" y="567613"/>
                </a:lnTo>
                <a:lnTo>
                  <a:pt x="1068730" y="595033"/>
                </a:lnTo>
                <a:lnTo>
                  <a:pt x="1064183" y="615480"/>
                </a:lnTo>
                <a:lnTo>
                  <a:pt x="1051039" y="630669"/>
                </a:lnTo>
                <a:lnTo>
                  <a:pt x="1030020" y="640130"/>
                </a:lnTo>
                <a:lnTo>
                  <a:pt x="1001864" y="643382"/>
                </a:lnTo>
                <a:lnTo>
                  <a:pt x="962063" y="638009"/>
                </a:lnTo>
                <a:lnTo>
                  <a:pt x="918121" y="622846"/>
                </a:lnTo>
                <a:lnTo>
                  <a:pt x="872845" y="599274"/>
                </a:lnTo>
                <a:lnTo>
                  <a:pt x="829017" y="568718"/>
                </a:lnTo>
                <a:lnTo>
                  <a:pt x="827608" y="569417"/>
                </a:lnTo>
                <a:lnTo>
                  <a:pt x="844664" y="692454"/>
                </a:lnTo>
                <a:lnTo>
                  <a:pt x="879919" y="712698"/>
                </a:lnTo>
                <a:lnTo>
                  <a:pt x="918032" y="727405"/>
                </a:lnTo>
                <a:lnTo>
                  <a:pt x="958405" y="736371"/>
                </a:lnTo>
                <a:lnTo>
                  <a:pt x="1000429" y="739406"/>
                </a:lnTo>
                <a:lnTo>
                  <a:pt x="1039393" y="736866"/>
                </a:lnTo>
                <a:lnTo>
                  <a:pt x="1104760" y="716318"/>
                </a:lnTo>
                <a:lnTo>
                  <a:pt x="1152791" y="675627"/>
                </a:lnTo>
                <a:lnTo>
                  <a:pt x="1177353" y="620141"/>
                </a:lnTo>
                <a:lnTo>
                  <a:pt x="1180414" y="587197"/>
                </a:lnTo>
                <a:close/>
              </a:path>
              <a:path w="1777365" h="962659">
                <a:moveTo>
                  <a:pt x="1557032" y="191528"/>
                </a:moveTo>
                <a:lnTo>
                  <a:pt x="1535379" y="142951"/>
                </a:lnTo>
                <a:lnTo>
                  <a:pt x="1498663" y="99771"/>
                </a:lnTo>
                <a:lnTo>
                  <a:pt x="1448206" y="63042"/>
                </a:lnTo>
                <a:lnTo>
                  <a:pt x="1385366" y="33769"/>
                </a:lnTo>
                <a:lnTo>
                  <a:pt x="1311490" y="12992"/>
                </a:lnTo>
                <a:lnTo>
                  <a:pt x="1270825" y="6108"/>
                </a:lnTo>
                <a:lnTo>
                  <a:pt x="1227912" y="1739"/>
                </a:lnTo>
                <a:lnTo>
                  <a:pt x="1182903" y="0"/>
                </a:lnTo>
                <a:lnTo>
                  <a:pt x="1135976" y="1028"/>
                </a:lnTo>
                <a:lnTo>
                  <a:pt x="1087285" y="4940"/>
                </a:lnTo>
                <a:lnTo>
                  <a:pt x="1037018" y="11887"/>
                </a:lnTo>
                <a:lnTo>
                  <a:pt x="985342" y="21971"/>
                </a:lnTo>
                <a:lnTo>
                  <a:pt x="932408" y="35344"/>
                </a:lnTo>
                <a:lnTo>
                  <a:pt x="878395" y="52108"/>
                </a:lnTo>
                <a:lnTo>
                  <a:pt x="823468" y="72415"/>
                </a:lnTo>
                <a:lnTo>
                  <a:pt x="767791" y="96380"/>
                </a:lnTo>
                <a:lnTo>
                  <a:pt x="711530" y="124142"/>
                </a:lnTo>
                <a:lnTo>
                  <a:pt x="654875" y="155816"/>
                </a:lnTo>
                <a:lnTo>
                  <a:pt x="597966" y="191528"/>
                </a:lnTo>
                <a:lnTo>
                  <a:pt x="656361" y="168097"/>
                </a:lnTo>
                <a:lnTo>
                  <a:pt x="714832" y="147180"/>
                </a:lnTo>
                <a:lnTo>
                  <a:pt x="773087" y="128816"/>
                </a:lnTo>
                <a:lnTo>
                  <a:pt x="830846" y="113004"/>
                </a:lnTo>
                <a:lnTo>
                  <a:pt x="887806" y="99758"/>
                </a:lnTo>
                <a:lnTo>
                  <a:pt x="943673" y="89103"/>
                </a:lnTo>
                <a:lnTo>
                  <a:pt x="998156" y="81038"/>
                </a:lnTo>
                <a:lnTo>
                  <a:pt x="1050963" y="75577"/>
                </a:lnTo>
                <a:lnTo>
                  <a:pt x="1101788" y="72745"/>
                </a:lnTo>
                <a:lnTo>
                  <a:pt x="1150366" y="72555"/>
                </a:lnTo>
                <a:lnTo>
                  <a:pt x="1196378" y="74993"/>
                </a:lnTo>
                <a:lnTo>
                  <a:pt x="1239532" y="80111"/>
                </a:lnTo>
                <a:lnTo>
                  <a:pt x="1279550" y="87896"/>
                </a:lnTo>
                <a:lnTo>
                  <a:pt x="1348968" y="111531"/>
                </a:lnTo>
                <a:lnTo>
                  <a:pt x="1402283" y="146037"/>
                </a:lnTo>
                <a:lnTo>
                  <a:pt x="1437144" y="191490"/>
                </a:lnTo>
                <a:lnTo>
                  <a:pt x="1557032" y="191528"/>
                </a:lnTo>
                <a:close/>
              </a:path>
              <a:path w="1777365" h="962659">
                <a:moveTo>
                  <a:pt x="1777085" y="730885"/>
                </a:moveTo>
                <a:lnTo>
                  <a:pt x="1733308" y="628446"/>
                </a:lnTo>
                <a:lnTo>
                  <a:pt x="1694078" y="536676"/>
                </a:lnTo>
                <a:lnTo>
                  <a:pt x="1613522" y="348195"/>
                </a:lnTo>
                <a:lnTo>
                  <a:pt x="1577225" y="263258"/>
                </a:lnTo>
                <a:lnTo>
                  <a:pt x="1577225" y="536676"/>
                </a:lnTo>
                <a:lnTo>
                  <a:pt x="1420710" y="536676"/>
                </a:lnTo>
                <a:lnTo>
                  <a:pt x="1500365" y="348195"/>
                </a:lnTo>
                <a:lnTo>
                  <a:pt x="1577225" y="536676"/>
                </a:lnTo>
                <a:lnTo>
                  <a:pt x="1577225" y="263258"/>
                </a:lnTo>
                <a:lnTo>
                  <a:pt x="1563687" y="231571"/>
                </a:lnTo>
                <a:lnTo>
                  <a:pt x="1442072" y="231571"/>
                </a:lnTo>
                <a:lnTo>
                  <a:pt x="1223708" y="730885"/>
                </a:lnTo>
                <a:lnTo>
                  <a:pt x="1342478" y="730885"/>
                </a:lnTo>
                <a:lnTo>
                  <a:pt x="1385176" y="628446"/>
                </a:lnTo>
                <a:lnTo>
                  <a:pt x="1612785" y="628446"/>
                </a:lnTo>
                <a:lnTo>
                  <a:pt x="1654035" y="730885"/>
                </a:lnTo>
                <a:lnTo>
                  <a:pt x="1777085" y="730885"/>
                </a:lnTo>
                <a:close/>
              </a:path>
            </a:pathLst>
          </a:custGeom>
          <a:solidFill>
            <a:srgbClr val="FFFFFF"/>
          </a:solidFill>
        </p:spPr>
        <p:txBody>
          <a:bodyPr wrap="square" lIns="0" tIns="0" rIns="0" bIns="0" rtlCol="0"/>
          <a:lstStyle/>
          <a:p>
            <a:pPr algn="l" rtl="0"/>
            <a:endParaRPr sz="637"/>
          </a:p>
        </p:txBody>
      </p:sp>
      <p:pic>
        <p:nvPicPr>
          <p:cNvPr id="9" name="bg object 20">
            <a:extLst>
              <a:ext uri="{FF2B5EF4-FFF2-40B4-BE49-F238E27FC236}">
                <a16:creationId xmlns:a16="http://schemas.microsoft.com/office/drawing/2014/main" id="{8C5780DC-8A12-AF4D-ECD7-27B397C66E45}"/>
              </a:ext>
            </a:extLst>
          </p:cNvPr>
          <p:cNvPicPr/>
          <p:nvPr userDrawn="1"/>
        </p:nvPicPr>
        <p:blipFill>
          <a:blip r:embed="rId3" cstate="print"/>
          <a:stretch>
            <a:fillRect/>
          </a:stretch>
        </p:blipFill>
        <p:spPr>
          <a:xfrm>
            <a:off x="248892" y="4870828"/>
            <a:ext cx="441385" cy="191564"/>
          </a:xfrm>
          <a:prstGeom prst="rect">
            <a:avLst/>
          </a:prstGeom>
        </p:spPr>
      </p:pic>
    </p:spTree>
    <p:extLst>
      <p:ext uri="{BB962C8B-B14F-4D97-AF65-F5344CB8AC3E}">
        <p14:creationId xmlns:p14="http://schemas.microsoft.com/office/powerpoint/2010/main" val="1239045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a:extLst>
              <a:ext uri="{FF2B5EF4-FFF2-40B4-BE49-F238E27FC236}">
                <a16:creationId xmlns:a16="http://schemas.microsoft.com/office/drawing/2014/main" id="{8D367C6A-A670-D401-2E59-F9C87E53B1DB}"/>
              </a:ext>
            </a:extLst>
          </p:cNvPr>
          <p:cNvPicPr>
            <a:picLocks noChangeAspect="1"/>
          </p:cNvPicPr>
          <p:nvPr userDrawn="1"/>
        </p:nvPicPr>
        <p:blipFill>
          <a:blip r:embed="rId12"/>
          <a:stretch>
            <a:fillRect/>
          </a:stretch>
        </p:blipFill>
        <p:spPr>
          <a:xfrm>
            <a:off x="0" y="4785592"/>
            <a:ext cx="9144000" cy="357908"/>
          </a:xfrm>
          <a:prstGeom prst="rect">
            <a:avLst/>
          </a:prstGeom>
        </p:spPr>
      </p:pic>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62.jpe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0.jp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82.png"/><Relationship Id="rId5" Type="http://schemas.openxmlformats.org/officeDocument/2006/relationships/image" Target="../media/image81.gif"/><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0.jp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101.jpe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D0E84-03B9-4139-330E-6DFDE45F015A}"/>
              </a:ext>
            </a:extLst>
          </p:cNvPr>
          <p:cNvSpPr>
            <a:spLocks noGrp="1"/>
          </p:cNvSpPr>
          <p:nvPr>
            <p:ph type="ctrTitle"/>
          </p:nvPr>
        </p:nvSpPr>
        <p:spPr>
          <a:xfrm>
            <a:off x="353226" y="1354438"/>
            <a:ext cx="7684599" cy="1889492"/>
          </a:xfrm>
        </p:spPr>
        <p:txBody>
          <a:bodyPr/>
          <a:lstStyle/>
          <a:p>
            <a:r>
              <a:rPr lang="en-001"/>
              <a:t>Cyber Security in Space</a:t>
            </a:r>
            <a:br>
              <a:rPr lang="en-001"/>
            </a:br>
            <a:br>
              <a:rPr lang="en-001"/>
            </a:br>
            <a:br>
              <a:rPr lang="en-001"/>
            </a:br>
            <a:r>
              <a:rPr lang="en-001"/>
              <a:t>Securing the Stars</a:t>
            </a:r>
            <a:r>
              <a:rPr lang="en-AU" dirty="0"/>
              <a:t> </a:t>
            </a:r>
            <a:r>
              <a:rPr lang="en-001"/>
              <a:t>and </a:t>
            </a:r>
            <a:r>
              <a:rPr lang="en-AU" dirty="0"/>
              <a:t>O</a:t>
            </a:r>
            <a:r>
              <a:rPr lang="en-001"/>
              <a:t>ur Future</a:t>
            </a:r>
            <a:endParaRPr lang="en-001" dirty="0"/>
          </a:p>
        </p:txBody>
      </p:sp>
      <p:sp>
        <p:nvSpPr>
          <p:cNvPr id="3" name="Subtitle 2">
            <a:extLst>
              <a:ext uri="{FF2B5EF4-FFF2-40B4-BE49-F238E27FC236}">
                <a16:creationId xmlns:a16="http://schemas.microsoft.com/office/drawing/2014/main" id="{0229EC1E-9FE0-4C8D-834F-A7498EA23E43}"/>
              </a:ext>
            </a:extLst>
          </p:cNvPr>
          <p:cNvSpPr>
            <a:spLocks noGrp="1"/>
          </p:cNvSpPr>
          <p:nvPr>
            <p:ph type="subTitle" idx="4"/>
          </p:nvPr>
        </p:nvSpPr>
        <p:spPr>
          <a:xfrm>
            <a:off x="353226" y="3235212"/>
            <a:ext cx="6400295" cy="323102"/>
          </a:xfrm>
        </p:spPr>
        <p:txBody>
          <a:bodyPr/>
          <a:lstStyle/>
          <a:p>
            <a:pPr indent="0">
              <a:buNone/>
            </a:pPr>
            <a:r>
              <a:rPr lang="en-AU" dirty="0"/>
              <a:t>Gaurav Vikash</a:t>
            </a:r>
            <a:endParaRPr lang="en-001" dirty="0"/>
          </a:p>
        </p:txBody>
      </p:sp>
    </p:spTree>
    <p:extLst>
      <p:ext uri="{BB962C8B-B14F-4D97-AF65-F5344CB8AC3E}">
        <p14:creationId xmlns:p14="http://schemas.microsoft.com/office/powerpoint/2010/main" val="2400443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21514" name="Picture 10" descr="Photo the satellite burns in outer space">
            <a:extLst>
              <a:ext uri="{FF2B5EF4-FFF2-40B4-BE49-F238E27FC236}">
                <a16:creationId xmlns:a16="http://schemas.microsoft.com/office/drawing/2014/main" id="{4F279FDE-F363-91F7-4C54-B30FD342104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35138" y="730496"/>
            <a:ext cx="2439677" cy="1366219"/>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Free vector crowdfunding and finance composition">
            <a:extLst>
              <a:ext uri="{FF2B5EF4-FFF2-40B4-BE49-F238E27FC236}">
                <a16:creationId xmlns:a16="http://schemas.microsoft.com/office/drawing/2014/main" id="{05E1C45D-A6A7-DF3F-F16C-A0B9B285604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86318" y="1591306"/>
            <a:ext cx="2439677" cy="2439677"/>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99;p2">
            <a:extLst>
              <a:ext uri="{FF2B5EF4-FFF2-40B4-BE49-F238E27FC236}">
                <a16:creationId xmlns:a16="http://schemas.microsoft.com/office/drawing/2014/main" id="{1818707F-5D24-18F8-42B3-A51207113441}"/>
              </a:ext>
            </a:extLst>
          </p:cNvPr>
          <p:cNvSpPr txBox="1"/>
          <p:nvPr/>
        </p:nvSpPr>
        <p:spPr>
          <a:xfrm>
            <a:off x="3169213" y="768961"/>
            <a:ext cx="2581915"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sng" dirty="0">
                <a:solidFill>
                  <a:srgbClr val="441D60"/>
                </a:solidFill>
                <a:latin typeface="Montserrat SemiBold"/>
                <a:ea typeface="Montserrat SemiBold"/>
                <a:cs typeface="Montserrat SemiBold"/>
                <a:sym typeface="Montserrat SemiBold"/>
              </a:rPr>
              <a:t>SATELLITE WAR</a:t>
            </a:r>
            <a:endParaRPr lang="en-US" sz="1800" u="sng" dirty="0">
              <a:solidFill>
                <a:srgbClr val="441D60"/>
              </a:solidFill>
              <a:latin typeface="Montserrat SemiBold"/>
              <a:ea typeface="Montserrat SemiBold"/>
              <a:cs typeface="Montserrat SemiBold"/>
              <a:sym typeface="Montserrat SemiBold"/>
            </a:endParaRPr>
          </a:p>
        </p:txBody>
      </p:sp>
      <p:pic>
        <p:nvPicPr>
          <p:cNvPr id="21510" name="Picture 6" descr="Free vector ucraine map with brushstrokes flag">
            <a:extLst>
              <a:ext uri="{FF2B5EF4-FFF2-40B4-BE49-F238E27FC236}">
                <a16:creationId xmlns:a16="http://schemas.microsoft.com/office/drawing/2014/main" id="{14565AC7-64AE-6A1A-FCA5-BE12B895F53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11278" y="2993667"/>
            <a:ext cx="2341608" cy="15571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ulf War - Wikipedia">
            <a:extLst>
              <a:ext uri="{FF2B5EF4-FFF2-40B4-BE49-F238E27FC236}">
                <a16:creationId xmlns:a16="http://schemas.microsoft.com/office/drawing/2014/main" id="{61638922-4099-3F31-120C-9B1535E128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497" y="384371"/>
            <a:ext cx="1664179" cy="20424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F09D66D-5E6C-0BB3-F0AF-D378FB9ECF93}"/>
              </a:ext>
            </a:extLst>
          </p:cNvPr>
          <p:cNvPicPr>
            <a:picLocks noChangeAspect="1"/>
          </p:cNvPicPr>
          <p:nvPr/>
        </p:nvPicPr>
        <p:blipFill>
          <a:blip r:embed="rId7"/>
          <a:stretch>
            <a:fillRect/>
          </a:stretch>
        </p:blipFill>
        <p:spPr>
          <a:xfrm>
            <a:off x="6189453" y="2871271"/>
            <a:ext cx="2596965" cy="1541733"/>
          </a:xfrm>
          <a:prstGeom prst="rect">
            <a:avLst/>
          </a:prstGeom>
        </p:spPr>
      </p:pic>
    </p:spTree>
    <p:extLst>
      <p:ext uri="{BB962C8B-B14F-4D97-AF65-F5344CB8AC3E}">
        <p14:creationId xmlns:p14="http://schemas.microsoft.com/office/powerpoint/2010/main" val="815134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4" name="Picture 4" descr="Free vector a spaceship in the space around the earth">
            <a:extLst>
              <a:ext uri="{FF2B5EF4-FFF2-40B4-BE49-F238E27FC236}">
                <a16:creationId xmlns:a16="http://schemas.microsoft.com/office/drawing/2014/main" id="{D07DEC6F-A6BD-9927-C9A1-0070E36539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03" r="12482" b="3"/>
          <a:stretch/>
        </p:blipFill>
        <p:spPr bwMode="auto">
          <a:xfrm>
            <a:off x="610919" y="1141129"/>
            <a:ext cx="2086029" cy="28608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lanet earth with lights around it&#10;&#10;Description automatically generated">
            <a:extLst>
              <a:ext uri="{FF2B5EF4-FFF2-40B4-BE49-F238E27FC236}">
                <a16:creationId xmlns:a16="http://schemas.microsoft.com/office/drawing/2014/main" id="{F3E85E5F-01CB-DC76-33B8-FF54548D5FFD}"/>
              </a:ext>
            </a:extLst>
          </p:cNvPr>
          <p:cNvPicPr>
            <a:picLocks noChangeAspect="1"/>
          </p:cNvPicPr>
          <p:nvPr/>
        </p:nvPicPr>
        <p:blipFill rotWithShape="1">
          <a:blip r:embed="rId4"/>
          <a:srcRect r="30625" b="1"/>
          <a:stretch/>
        </p:blipFill>
        <p:spPr>
          <a:xfrm>
            <a:off x="3294425" y="1017527"/>
            <a:ext cx="2205843" cy="3108022"/>
          </a:xfrm>
          <a:prstGeom prst="rect">
            <a:avLst/>
          </a:prstGeom>
        </p:spPr>
      </p:pic>
      <p:pic>
        <p:nvPicPr>
          <p:cNvPr id="8" name="Picture 7" descr="A hand reaching for a satellite dish&#10;&#10;Description automatically generated">
            <a:extLst>
              <a:ext uri="{FF2B5EF4-FFF2-40B4-BE49-F238E27FC236}">
                <a16:creationId xmlns:a16="http://schemas.microsoft.com/office/drawing/2014/main" id="{792B4A05-56A6-05F1-0EC5-4A473F585D31}"/>
              </a:ext>
            </a:extLst>
          </p:cNvPr>
          <p:cNvPicPr>
            <a:picLocks noChangeAspect="1"/>
          </p:cNvPicPr>
          <p:nvPr/>
        </p:nvPicPr>
        <p:blipFill rotWithShape="1">
          <a:blip r:embed="rId5"/>
          <a:srcRect l="21691" r="19673" b="-4"/>
          <a:stretch/>
        </p:blipFill>
        <p:spPr>
          <a:xfrm>
            <a:off x="6691663" y="598992"/>
            <a:ext cx="1253353" cy="1672671"/>
          </a:xfrm>
          <a:prstGeom prst="rect">
            <a:avLst/>
          </a:prstGeom>
        </p:spPr>
      </p:pic>
      <p:pic>
        <p:nvPicPr>
          <p:cNvPr id="6" name="Picture 8" descr="Newsat Ltd">
            <a:extLst>
              <a:ext uri="{FF2B5EF4-FFF2-40B4-BE49-F238E27FC236}">
                <a16:creationId xmlns:a16="http://schemas.microsoft.com/office/drawing/2014/main" id="{30E12BE7-EFE8-536D-207F-C74C1BD393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364" r="26990" b="-1"/>
          <a:stretch/>
        </p:blipFill>
        <p:spPr bwMode="auto">
          <a:xfrm>
            <a:off x="6698038" y="2873163"/>
            <a:ext cx="1240604" cy="1668032"/>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99;p2">
            <a:extLst>
              <a:ext uri="{FF2B5EF4-FFF2-40B4-BE49-F238E27FC236}">
                <a16:creationId xmlns:a16="http://schemas.microsoft.com/office/drawing/2014/main" id="{E1847E62-8707-67B7-14A4-B873B8D2AAE3}"/>
              </a:ext>
            </a:extLst>
          </p:cNvPr>
          <p:cNvSpPr txBox="1"/>
          <p:nvPr/>
        </p:nvSpPr>
        <p:spPr>
          <a:xfrm>
            <a:off x="469606" y="600427"/>
            <a:ext cx="2581915"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sng" dirty="0">
                <a:solidFill>
                  <a:srgbClr val="441D60"/>
                </a:solidFill>
                <a:latin typeface="Montserrat SemiBold"/>
                <a:ea typeface="Montserrat SemiBold"/>
                <a:cs typeface="Montserrat SemiBold"/>
                <a:sym typeface="Montserrat SemiBold"/>
              </a:rPr>
              <a:t>SATELLITE WAR</a:t>
            </a:r>
            <a:endParaRPr lang="en-US" sz="1800" u="sng" dirty="0">
              <a:solidFill>
                <a:srgbClr val="441D60"/>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712336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17410" name="Picture 2" descr="A satellite dishes in the night sky&#10;&#10;Description automatically generated">
            <a:extLst>
              <a:ext uri="{FF2B5EF4-FFF2-40B4-BE49-F238E27FC236}">
                <a16:creationId xmlns:a16="http://schemas.microsoft.com/office/drawing/2014/main" id="{B784BE65-9759-A2E5-C4B1-E8C8DFADCE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285" y="10"/>
            <a:ext cx="9143999" cy="4774301"/>
          </a:xfrm>
          <a:prstGeom prst="rect">
            <a:avLst/>
          </a:prstGeom>
          <a:noFill/>
          <a:extLst>
            <a:ext uri="{909E8E84-426E-40DD-AFC4-6F175D3DCCD1}">
              <a14:hiddenFill xmlns:a14="http://schemas.microsoft.com/office/drawing/2010/main">
                <a:solidFill>
                  <a:srgbClr val="FFFFFF"/>
                </a:solidFill>
              </a14:hiddenFill>
            </a:ext>
          </a:extLst>
        </p:spPr>
      </p:pic>
      <p:sp>
        <p:nvSpPr>
          <p:cNvPr id="99" name="Google Shape;99;p2"/>
          <p:cNvSpPr txBox="1"/>
          <p:nvPr/>
        </p:nvSpPr>
        <p:spPr>
          <a:xfrm>
            <a:off x="822960" y="1970048"/>
            <a:ext cx="7543800" cy="955197"/>
          </a:xfrm>
          <a:prstGeom prst="rect">
            <a:avLst/>
          </a:prstGeom>
          <a:effectLst>
            <a:outerShdw blurRad="50800" dist="38100" dir="2700000" algn="tl" rotWithShape="0">
              <a:prstClr val="black">
                <a:alpha val="40000"/>
              </a:prstClr>
            </a:outerShdw>
          </a:effectLst>
        </p:spPr>
        <p:txBody>
          <a:bodyPr spcFirstLastPara="1" vert="horz" lIns="91440" tIns="45720" rIns="91440" bIns="45720" rtlCol="0" anchor="b" anchorCtr="0">
            <a:noAutofit/>
          </a:bodyPr>
          <a:lstStyle/>
          <a:p>
            <a:pPr marL="0" marR="0" lvl="0" indent="0" algn="ctr">
              <a:lnSpc>
                <a:spcPct val="90000"/>
              </a:lnSpc>
              <a:spcBef>
                <a:spcPct val="0"/>
              </a:spcBef>
              <a:spcAft>
                <a:spcPts val="600"/>
              </a:spcAft>
            </a:pPr>
            <a:r>
              <a:rPr lang="en-US" sz="6000" i="0" kern="1200" dirty="0">
                <a:solidFill>
                  <a:srgbClr val="FFFFFF"/>
                </a:solidFill>
                <a:latin typeface="+mj-lt"/>
                <a:ea typeface="+mj-ea"/>
                <a:cs typeface="+mj-cs"/>
                <a:sym typeface="Montserrat SemiBold"/>
              </a:rPr>
              <a:t>CONTEXT</a:t>
            </a:r>
            <a:endParaRPr lang="en-US" sz="6000" kern="1200" dirty="0">
              <a:solidFill>
                <a:srgbClr val="FFFFFF"/>
              </a:solidFill>
              <a:latin typeface="+mj-lt"/>
              <a:ea typeface="+mj-ea"/>
              <a:cs typeface="+mj-cs"/>
              <a:sym typeface="Montserrat SemiBold"/>
            </a:endParaRPr>
          </a:p>
        </p:txBody>
      </p:sp>
      <p:pic>
        <p:nvPicPr>
          <p:cNvPr id="4" name="Picture 3">
            <a:extLst>
              <a:ext uri="{FF2B5EF4-FFF2-40B4-BE49-F238E27FC236}">
                <a16:creationId xmlns:a16="http://schemas.microsoft.com/office/drawing/2014/main" id="{0272DE5F-0022-93C7-C6CF-EA293D3D2AD3}"/>
              </a:ext>
            </a:extLst>
          </p:cNvPr>
          <p:cNvPicPr>
            <a:picLocks noChangeAspect="1"/>
          </p:cNvPicPr>
          <p:nvPr/>
        </p:nvPicPr>
        <p:blipFill>
          <a:blip r:embed="rId4"/>
          <a:stretch>
            <a:fillRect/>
          </a:stretch>
        </p:blipFill>
        <p:spPr>
          <a:xfrm>
            <a:off x="0" y="4785592"/>
            <a:ext cx="9144000" cy="35790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aphicFrame>
        <p:nvGraphicFramePr>
          <p:cNvPr id="2" name="Google Shape;98;p2">
            <a:extLst>
              <a:ext uri="{FF2B5EF4-FFF2-40B4-BE49-F238E27FC236}">
                <a16:creationId xmlns:a16="http://schemas.microsoft.com/office/drawing/2014/main" id="{0934C712-3096-E409-BFF8-FBF5180B2E0E}"/>
              </a:ext>
            </a:extLst>
          </p:cNvPr>
          <p:cNvGraphicFramePr/>
          <p:nvPr/>
        </p:nvGraphicFramePr>
        <p:xfrm>
          <a:off x="-1052684" y="2979567"/>
          <a:ext cx="8223155" cy="2062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9" name="Google Shape;99;p2"/>
          <p:cNvSpPr txBox="1"/>
          <p:nvPr/>
        </p:nvSpPr>
        <p:spPr>
          <a:xfrm>
            <a:off x="309559" y="632503"/>
            <a:ext cx="84132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sng" dirty="0">
                <a:solidFill>
                  <a:srgbClr val="441D60"/>
                </a:solidFill>
                <a:latin typeface="Montserrat SemiBold"/>
                <a:ea typeface="Montserrat SemiBold"/>
                <a:cs typeface="Montserrat SemiBold"/>
                <a:sym typeface="Montserrat SemiBold"/>
              </a:rPr>
              <a:t>APPLICATIONS</a:t>
            </a:r>
            <a:endParaRPr lang="en-US" sz="1800" u="sng" dirty="0">
              <a:solidFill>
                <a:srgbClr val="441D60"/>
              </a:solidFill>
              <a:latin typeface="Montserrat SemiBold"/>
              <a:ea typeface="Montserrat SemiBold"/>
              <a:cs typeface="Montserrat SemiBold"/>
              <a:sym typeface="Montserrat SemiBold"/>
            </a:endParaRPr>
          </a:p>
        </p:txBody>
      </p:sp>
      <p:graphicFrame>
        <p:nvGraphicFramePr>
          <p:cNvPr id="101" name="Google Shape;98;p2">
            <a:extLst>
              <a:ext uri="{FF2B5EF4-FFF2-40B4-BE49-F238E27FC236}">
                <a16:creationId xmlns:a16="http://schemas.microsoft.com/office/drawing/2014/main" id="{3983CBD6-CF8E-565C-927F-46F287EB227A}"/>
              </a:ext>
            </a:extLst>
          </p:cNvPr>
          <p:cNvGraphicFramePr/>
          <p:nvPr/>
        </p:nvGraphicFramePr>
        <p:xfrm>
          <a:off x="-194360" y="1132901"/>
          <a:ext cx="8223155" cy="20620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28" name="Picture 4" descr="Tonyenglish.vn - When evolution runs backwards">
            <a:extLst>
              <a:ext uri="{FF2B5EF4-FFF2-40B4-BE49-F238E27FC236}">
                <a16:creationId xmlns:a16="http://schemas.microsoft.com/office/drawing/2014/main" id="{037BF86A-3A61-626C-046F-B25B02F98E8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7721" y="3144117"/>
            <a:ext cx="2495038" cy="145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671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309559" y="632503"/>
            <a:ext cx="84132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sng" dirty="0">
                <a:solidFill>
                  <a:srgbClr val="441D60"/>
                </a:solidFill>
                <a:latin typeface="Montserrat SemiBold"/>
                <a:ea typeface="Montserrat SemiBold"/>
                <a:cs typeface="Montserrat SemiBold"/>
                <a:sym typeface="Montserrat SemiBold"/>
              </a:rPr>
              <a:t>SATELLITE ORBITS</a:t>
            </a:r>
            <a:endParaRPr lang="en-US" sz="1800" u="sng" dirty="0">
              <a:solidFill>
                <a:srgbClr val="441D60"/>
              </a:solidFill>
              <a:latin typeface="Montserrat SemiBold"/>
              <a:ea typeface="Montserrat SemiBold"/>
              <a:cs typeface="Montserrat SemiBold"/>
              <a:sym typeface="Montserrat SemiBold"/>
            </a:endParaRPr>
          </a:p>
        </p:txBody>
      </p:sp>
      <p:pic>
        <p:nvPicPr>
          <p:cNvPr id="4" name="Picture 3">
            <a:extLst>
              <a:ext uri="{FF2B5EF4-FFF2-40B4-BE49-F238E27FC236}">
                <a16:creationId xmlns:a16="http://schemas.microsoft.com/office/drawing/2014/main" id="{B5B88FF4-0D98-4696-12A5-D2D9CABCCB1A}"/>
              </a:ext>
            </a:extLst>
          </p:cNvPr>
          <p:cNvPicPr>
            <a:picLocks noChangeAspect="1"/>
          </p:cNvPicPr>
          <p:nvPr/>
        </p:nvPicPr>
        <p:blipFill>
          <a:blip r:embed="rId3"/>
          <a:stretch>
            <a:fillRect/>
          </a:stretch>
        </p:blipFill>
        <p:spPr>
          <a:xfrm>
            <a:off x="2624254" y="1089167"/>
            <a:ext cx="3761678" cy="3449485"/>
          </a:xfrm>
          <a:prstGeom prst="rect">
            <a:avLst/>
          </a:prstGeom>
        </p:spPr>
      </p:pic>
      <p:sp>
        <p:nvSpPr>
          <p:cNvPr id="2" name="Google Shape;98;p2">
            <a:extLst>
              <a:ext uri="{FF2B5EF4-FFF2-40B4-BE49-F238E27FC236}">
                <a16:creationId xmlns:a16="http://schemas.microsoft.com/office/drawing/2014/main" id="{C17CFFE4-8E78-FDA0-7B4C-9387BCA78722}"/>
              </a:ext>
            </a:extLst>
          </p:cNvPr>
          <p:cNvSpPr txBox="1"/>
          <p:nvPr/>
        </p:nvSpPr>
        <p:spPr>
          <a:xfrm>
            <a:off x="7059509" y="3867666"/>
            <a:ext cx="1559654" cy="246181"/>
          </a:xfrm>
          <a:prstGeom prst="rect">
            <a:avLst/>
          </a:prstGeom>
          <a:noFill/>
          <a:ln>
            <a:noFill/>
          </a:ln>
        </p:spPr>
        <p:txBody>
          <a:bodyPr spcFirstLastPara="1" wrap="square" lIns="91425" tIns="45700" rIns="91425" bIns="45700" anchor="t" anchorCtr="0">
            <a:spAutoFit/>
          </a:bodyPr>
          <a:lstStyle/>
          <a:p>
            <a:r>
              <a:rPr lang="en-AU" sz="1000" dirty="0">
                <a:solidFill>
                  <a:srgbClr val="441C60"/>
                </a:solidFill>
              </a:rPr>
              <a:t>* Graphics not to scale</a:t>
            </a:r>
          </a:p>
        </p:txBody>
      </p:sp>
    </p:spTree>
    <p:extLst>
      <p:ext uri="{BB962C8B-B14F-4D97-AF65-F5344CB8AC3E}">
        <p14:creationId xmlns:p14="http://schemas.microsoft.com/office/powerpoint/2010/main" val="915359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317308" y="322536"/>
            <a:ext cx="8413200" cy="369291"/>
          </a:xfrm>
          <a:prstGeom prst="rect">
            <a:avLst/>
          </a:prstGeom>
          <a:noFill/>
          <a:ln>
            <a:noFill/>
          </a:ln>
        </p:spPr>
        <p:txBody>
          <a:bodyPr spcFirstLastPara="1" wrap="square" lIns="91425" tIns="45700" rIns="91425" bIns="45700" anchor="t" anchorCtr="0">
            <a:spAutoFit/>
          </a:bodyPr>
          <a:lstStyle/>
          <a:p>
            <a:pPr algn="ctr"/>
            <a:r>
              <a:rPr lang="en-US" sz="1800" i="0" u="sng" dirty="0">
                <a:solidFill>
                  <a:srgbClr val="441D60"/>
                </a:solidFill>
                <a:latin typeface="Montserrat SemiBold"/>
                <a:ea typeface="Montserrat SemiBold"/>
                <a:cs typeface="Montserrat SemiBold"/>
                <a:sym typeface="Montserrat SemiBold"/>
              </a:rPr>
              <a:t>SATELLITE ORBITS</a:t>
            </a:r>
            <a:endParaRPr lang="en-US" sz="1800" u="sng" dirty="0">
              <a:solidFill>
                <a:srgbClr val="441D60"/>
              </a:solidFill>
              <a:latin typeface="Montserrat SemiBold"/>
              <a:ea typeface="Montserrat SemiBold"/>
              <a:cs typeface="Montserrat SemiBold"/>
              <a:sym typeface="Montserrat SemiBold"/>
            </a:endParaRPr>
          </a:p>
        </p:txBody>
      </p:sp>
      <p:pic>
        <p:nvPicPr>
          <p:cNvPr id="4" name="Picture 3" descr="A diagram of a light source&#10;&#10;Description automatically generated with medium confidence">
            <a:extLst>
              <a:ext uri="{FF2B5EF4-FFF2-40B4-BE49-F238E27FC236}">
                <a16:creationId xmlns:a16="http://schemas.microsoft.com/office/drawing/2014/main" id="{4D8E6552-32F7-FA7F-EB89-56931A74FCAF}"/>
              </a:ext>
            </a:extLst>
          </p:cNvPr>
          <p:cNvPicPr>
            <a:picLocks noChangeAspect="1"/>
          </p:cNvPicPr>
          <p:nvPr/>
        </p:nvPicPr>
        <p:blipFill>
          <a:blip r:embed="rId3"/>
          <a:stretch>
            <a:fillRect/>
          </a:stretch>
        </p:blipFill>
        <p:spPr>
          <a:xfrm>
            <a:off x="407122" y="662180"/>
            <a:ext cx="7005768" cy="2655154"/>
          </a:xfrm>
          <a:prstGeom prst="rect">
            <a:avLst/>
          </a:prstGeom>
        </p:spPr>
      </p:pic>
      <p:pic>
        <p:nvPicPr>
          <p:cNvPr id="2052" name="Picture 4" descr="DARPA's Blackjack program">
            <a:extLst>
              <a:ext uri="{FF2B5EF4-FFF2-40B4-BE49-F238E27FC236}">
                <a16:creationId xmlns:a16="http://schemas.microsoft.com/office/drawing/2014/main" id="{935C1F89-5338-56B3-03D1-A3B9EA00A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9921" y="2936547"/>
            <a:ext cx="3383509" cy="172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626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309559" y="632503"/>
            <a:ext cx="8413200" cy="369291"/>
          </a:xfrm>
          <a:prstGeom prst="rect">
            <a:avLst/>
          </a:prstGeom>
          <a:noFill/>
          <a:ln>
            <a:noFill/>
          </a:ln>
        </p:spPr>
        <p:txBody>
          <a:bodyPr spcFirstLastPara="1" wrap="square" lIns="91425" tIns="45700" rIns="91425" bIns="45700" anchor="t" anchorCtr="0">
            <a:spAutoFit/>
          </a:bodyPr>
          <a:lstStyle/>
          <a:p>
            <a:pPr algn="ctr"/>
            <a:r>
              <a:rPr lang="en-US" sz="1800" i="0" u="sng" dirty="0">
                <a:solidFill>
                  <a:srgbClr val="441D60"/>
                </a:solidFill>
                <a:latin typeface="Montserrat SemiBold"/>
                <a:ea typeface="Montserrat SemiBold"/>
                <a:cs typeface="Montserrat SemiBold"/>
                <a:sym typeface="Montserrat SemiBold"/>
              </a:rPr>
              <a:t>TERMINOLOGY</a:t>
            </a:r>
            <a:endParaRPr lang="en-US" sz="1800" u="sng" dirty="0">
              <a:solidFill>
                <a:srgbClr val="441D60"/>
              </a:solidFill>
              <a:latin typeface="Montserrat SemiBold"/>
              <a:ea typeface="Montserrat SemiBold"/>
              <a:cs typeface="Montserrat SemiBold"/>
              <a:sym typeface="Montserrat SemiBold"/>
            </a:endParaRPr>
          </a:p>
        </p:txBody>
      </p:sp>
      <p:pic>
        <p:nvPicPr>
          <p:cNvPr id="4" name="Picture 3">
            <a:extLst>
              <a:ext uri="{FF2B5EF4-FFF2-40B4-BE49-F238E27FC236}">
                <a16:creationId xmlns:a16="http://schemas.microsoft.com/office/drawing/2014/main" id="{DECC903E-7AE3-F62C-23A1-CE5C9AFF6398}"/>
              </a:ext>
            </a:extLst>
          </p:cNvPr>
          <p:cNvPicPr>
            <a:picLocks noChangeAspect="1"/>
          </p:cNvPicPr>
          <p:nvPr/>
        </p:nvPicPr>
        <p:blipFill>
          <a:blip r:embed="rId3"/>
          <a:stretch>
            <a:fillRect/>
          </a:stretch>
        </p:blipFill>
        <p:spPr>
          <a:xfrm>
            <a:off x="245327" y="1132902"/>
            <a:ext cx="8539722" cy="3557638"/>
          </a:xfrm>
          <a:prstGeom prst="rect">
            <a:avLst/>
          </a:prstGeom>
        </p:spPr>
      </p:pic>
    </p:spTree>
    <p:extLst>
      <p:ext uri="{BB962C8B-B14F-4D97-AF65-F5344CB8AC3E}">
        <p14:creationId xmlns:p14="http://schemas.microsoft.com/office/powerpoint/2010/main" val="695841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5122" name="Picture 2" descr="Image of a satellite orbiting the earth">
            <a:extLst>
              <a:ext uri="{FF2B5EF4-FFF2-40B4-BE49-F238E27FC236}">
                <a16:creationId xmlns:a16="http://schemas.microsoft.com/office/drawing/2014/main" id="{015E8454-98D3-9F98-DD8E-7DA1CD7DD1B1}"/>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b="15731"/>
          <a:stretch/>
        </p:blipFill>
        <p:spPr bwMode="auto">
          <a:xfrm>
            <a:off x="20" y="10"/>
            <a:ext cx="9143980" cy="5143490"/>
          </a:xfrm>
          <a:prstGeom prst="rect">
            <a:avLst/>
          </a:prstGeom>
          <a:noFill/>
          <a:extLst>
            <a:ext uri="{909E8E84-426E-40DD-AFC4-6F175D3DCCD1}">
              <a14:hiddenFill xmlns:a14="http://schemas.microsoft.com/office/drawing/2010/main">
                <a:solidFill>
                  <a:srgbClr val="FFFFFF"/>
                </a:solidFill>
              </a14:hiddenFill>
            </a:ext>
          </a:extLst>
        </p:spPr>
      </p:pic>
      <p:sp>
        <p:nvSpPr>
          <p:cNvPr id="99" name="Google Shape;99;p2"/>
          <p:cNvSpPr txBox="1"/>
          <p:nvPr/>
        </p:nvSpPr>
        <p:spPr>
          <a:xfrm>
            <a:off x="1143000" y="841771"/>
            <a:ext cx="6858000" cy="2175389"/>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pPr>
            <a:r>
              <a:rPr lang="en-US" sz="6000" i="0" u="sng" kern="1200" dirty="0">
                <a:solidFill>
                  <a:srgbClr val="FFFFFF"/>
                </a:solidFill>
                <a:latin typeface="+mj-lt"/>
                <a:ea typeface="+mj-ea"/>
                <a:cs typeface="+mj-cs"/>
                <a:sym typeface="Montserrat SemiBold"/>
              </a:rPr>
              <a:t>SATS ARE VULNERABLE</a:t>
            </a:r>
            <a:endParaRPr lang="en-US" sz="6000" u="sng" kern="1200" dirty="0">
              <a:solidFill>
                <a:srgbClr val="FFFFFF"/>
              </a:solidFill>
              <a:latin typeface="+mj-lt"/>
              <a:ea typeface="+mj-ea"/>
              <a:cs typeface="+mj-cs"/>
              <a:sym typeface="Montserrat SemiBold"/>
            </a:endParaRPr>
          </a:p>
        </p:txBody>
      </p:sp>
    </p:spTree>
    <p:extLst>
      <p:ext uri="{BB962C8B-B14F-4D97-AF65-F5344CB8AC3E}">
        <p14:creationId xmlns:p14="http://schemas.microsoft.com/office/powerpoint/2010/main" val="2505566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340556" y="338035"/>
            <a:ext cx="8413200" cy="369291"/>
          </a:xfrm>
          <a:prstGeom prst="rect">
            <a:avLst/>
          </a:prstGeom>
          <a:noFill/>
          <a:ln>
            <a:noFill/>
          </a:ln>
        </p:spPr>
        <p:txBody>
          <a:bodyPr spcFirstLastPara="1" wrap="square" lIns="91425" tIns="45700" rIns="91425" bIns="45700" anchor="t" anchorCtr="0">
            <a:spAutoFit/>
          </a:bodyPr>
          <a:lstStyle/>
          <a:p>
            <a:pPr algn="ctr"/>
            <a:r>
              <a:rPr lang="en-US" sz="1800" i="0" u="sng" dirty="0">
                <a:solidFill>
                  <a:srgbClr val="441D60"/>
                </a:solidFill>
                <a:latin typeface="Montserrat SemiBold"/>
                <a:ea typeface="Montserrat SemiBold"/>
                <a:cs typeface="Montserrat SemiBold"/>
                <a:sym typeface="Montserrat SemiBold"/>
              </a:rPr>
              <a:t>MISPLACED ASSUMPTIONS vs REALITY</a:t>
            </a:r>
            <a:endParaRPr lang="en-US" sz="1800" u="sng" dirty="0">
              <a:solidFill>
                <a:srgbClr val="441D60"/>
              </a:solidFill>
              <a:latin typeface="Montserrat SemiBold"/>
              <a:ea typeface="Montserrat SemiBold"/>
              <a:cs typeface="Montserrat SemiBold"/>
              <a:sym typeface="Montserrat SemiBold"/>
            </a:endParaRPr>
          </a:p>
        </p:txBody>
      </p:sp>
      <p:pic>
        <p:nvPicPr>
          <p:cNvPr id="3" name="Picture 2">
            <a:extLst>
              <a:ext uri="{FF2B5EF4-FFF2-40B4-BE49-F238E27FC236}">
                <a16:creationId xmlns:a16="http://schemas.microsoft.com/office/drawing/2014/main" id="{AB266A4C-3A7A-3480-6C6A-21A8B9889E68}"/>
              </a:ext>
            </a:extLst>
          </p:cNvPr>
          <p:cNvPicPr>
            <a:picLocks noChangeAspect="1"/>
          </p:cNvPicPr>
          <p:nvPr/>
        </p:nvPicPr>
        <p:blipFill>
          <a:blip r:embed="rId3"/>
          <a:stretch>
            <a:fillRect/>
          </a:stretch>
        </p:blipFill>
        <p:spPr>
          <a:xfrm>
            <a:off x="2700454" y="773789"/>
            <a:ext cx="6443546" cy="3885886"/>
          </a:xfrm>
          <a:prstGeom prst="rect">
            <a:avLst/>
          </a:prstGeom>
        </p:spPr>
      </p:pic>
      <p:sp>
        <p:nvSpPr>
          <p:cNvPr id="5" name="TextBox 4">
            <a:extLst>
              <a:ext uri="{FF2B5EF4-FFF2-40B4-BE49-F238E27FC236}">
                <a16:creationId xmlns:a16="http://schemas.microsoft.com/office/drawing/2014/main" id="{FED198D9-BDC0-F94C-B0C4-F61114C1166E}"/>
              </a:ext>
            </a:extLst>
          </p:cNvPr>
          <p:cNvSpPr txBox="1"/>
          <p:nvPr/>
        </p:nvSpPr>
        <p:spPr>
          <a:xfrm>
            <a:off x="172286" y="1916513"/>
            <a:ext cx="3167689" cy="1600438"/>
          </a:xfrm>
          <a:prstGeom prst="rect">
            <a:avLst/>
          </a:prstGeom>
          <a:noFill/>
        </p:spPr>
        <p:txBody>
          <a:bodyPr wrap="square">
            <a:spAutoFit/>
          </a:bodyPr>
          <a:lstStyle/>
          <a:p>
            <a:pPr marL="457200" indent="-457200">
              <a:buFont typeface="+mj-lt"/>
              <a:buAutoNum type="arabicPeriod"/>
            </a:pPr>
            <a:r>
              <a:rPr lang="en-AU" dirty="0">
                <a:solidFill>
                  <a:srgbClr val="441C60"/>
                </a:solidFill>
              </a:rPr>
              <a:t>V</a:t>
            </a:r>
            <a:r>
              <a:rPr lang="en-AU" sz="1400" dirty="0">
                <a:solidFill>
                  <a:srgbClr val="441C60"/>
                </a:solidFill>
              </a:rPr>
              <a:t>ast </a:t>
            </a:r>
            <a:r>
              <a:rPr lang="en-AU" dirty="0">
                <a:solidFill>
                  <a:srgbClr val="441C60"/>
                </a:solidFill>
              </a:rPr>
              <a:t>D</a:t>
            </a:r>
            <a:r>
              <a:rPr lang="en-AU" sz="1400" dirty="0">
                <a:solidFill>
                  <a:srgbClr val="441C60"/>
                </a:solidFill>
              </a:rPr>
              <a:t>istances </a:t>
            </a:r>
          </a:p>
          <a:p>
            <a:pPr marL="457200" indent="-457200">
              <a:buFont typeface="+mj-lt"/>
              <a:buAutoNum type="arabicPeriod"/>
            </a:pPr>
            <a:r>
              <a:rPr lang="en-AU" dirty="0">
                <a:solidFill>
                  <a:srgbClr val="441C60"/>
                </a:solidFill>
              </a:rPr>
              <a:t>L</a:t>
            </a:r>
            <a:r>
              <a:rPr lang="en-AU" sz="1400" dirty="0">
                <a:solidFill>
                  <a:srgbClr val="441C60"/>
                </a:solidFill>
              </a:rPr>
              <a:t>imited Resources</a:t>
            </a:r>
          </a:p>
          <a:p>
            <a:pPr marL="457200" indent="-457200">
              <a:buFont typeface="+mj-lt"/>
              <a:buAutoNum type="arabicPeriod"/>
            </a:pPr>
            <a:r>
              <a:rPr lang="en-AU" dirty="0">
                <a:solidFill>
                  <a:srgbClr val="441C60"/>
                </a:solidFill>
              </a:rPr>
              <a:t>Complex Tech</a:t>
            </a:r>
          </a:p>
          <a:p>
            <a:pPr marL="457200" indent="-457200">
              <a:buFont typeface="+mj-lt"/>
              <a:buAutoNum type="arabicPeriod"/>
            </a:pPr>
            <a:r>
              <a:rPr lang="en-AU" sz="1400" dirty="0">
                <a:solidFill>
                  <a:srgbClr val="441C60"/>
                </a:solidFill>
              </a:rPr>
              <a:t>Lack of Motives</a:t>
            </a:r>
          </a:p>
          <a:p>
            <a:pPr marL="457200" indent="-457200">
              <a:buFont typeface="+mj-lt"/>
              <a:buAutoNum type="arabicPeriod"/>
            </a:pPr>
            <a:r>
              <a:rPr lang="en-AU" dirty="0">
                <a:solidFill>
                  <a:srgbClr val="441C60"/>
                </a:solidFill>
              </a:rPr>
              <a:t>It’s different for Satellites</a:t>
            </a:r>
          </a:p>
          <a:p>
            <a:pPr marL="457200" indent="-457200">
              <a:buFont typeface="+mj-lt"/>
              <a:buAutoNum type="arabicPeriod"/>
            </a:pPr>
            <a:r>
              <a:rPr lang="en-AU" sz="1400" dirty="0">
                <a:solidFill>
                  <a:srgbClr val="441C60"/>
                </a:solidFill>
              </a:rPr>
              <a:t>It’s different for “my” Satellites</a:t>
            </a:r>
          </a:p>
          <a:p>
            <a:pPr marL="457200" indent="-457200">
              <a:buFont typeface="+mj-lt"/>
              <a:buAutoNum type="arabicPeriod"/>
            </a:pPr>
            <a:endParaRPr lang="en-AU" sz="1400" dirty="0">
              <a:solidFill>
                <a:srgbClr val="441C60"/>
              </a:solidFill>
            </a:endParaRPr>
          </a:p>
        </p:txBody>
      </p:sp>
    </p:spTree>
    <p:extLst>
      <p:ext uri="{BB962C8B-B14F-4D97-AF65-F5344CB8AC3E}">
        <p14:creationId xmlns:p14="http://schemas.microsoft.com/office/powerpoint/2010/main" val="960496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309559" y="632503"/>
            <a:ext cx="8413200" cy="369291"/>
          </a:xfrm>
          <a:prstGeom prst="rect">
            <a:avLst/>
          </a:prstGeom>
          <a:noFill/>
          <a:ln>
            <a:noFill/>
          </a:ln>
        </p:spPr>
        <p:txBody>
          <a:bodyPr spcFirstLastPara="1" wrap="square" lIns="91425" tIns="45700" rIns="91425" bIns="45700" anchor="t" anchorCtr="0">
            <a:spAutoFit/>
          </a:bodyPr>
          <a:lstStyle/>
          <a:p>
            <a:pPr algn="ctr"/>
            <a:r>
              <a:rPr lang="en-US" sz="1800" u="sng" dirty="0">
                <a:solidFill>
                  <a:srgbClr val="441D60"/>
                </a:solidFill>
                <a:latin typeface="Montserrat SemiBold"/>
                <a:ea typeface="Montserrat SemiBold"/>
                <a:cs typeface="Montserrat SemiBold"/>
                <a:sym typeface="Montserrat SemiBold"/>
              </a:rPr>
              <a:t>SECURITY BY OBSCURITY</a:t>
            </a:r>
          </a:p>
        </p:txBody>
      </p:sp>
      <p:pic>
        <p:nvPicPr>
          <p:cNvPr id="2" name="Picture 1">
            <a:extLst>
              <a:ext uri="{FF2B5EF4-FFF2-40B4-BE49-F238E27FC236}">
                <a16:creationId xmlns:a16="http://schemas.microsoft.com/office/drawing/2014/main" id="{F509CFBB-46B0-25E3-3DD0-D04DE757F826}"/>
              </a:ext>
            </a:extLst>
          </p:cNvPr>
          <p:cNvPicPr>
            <a:picLocks noChangeAspect="1"/>
          </p:cNvPicPr>
          <p:nvPr/>
        </p:nvPicPr>
        <p:blipFill>
          <a:blip r:embed="rId3"/>
          <a:stretch>
            <a:fillRect/>
          </a:stretch>
        </p:blipFill>
        <p:spPr>
          <a:xfrm>
            <a:off x="841916" y="1288488"/>
            <a:ext cx="7772400" cy="2985425"/>
          </a:xfrm>
          <a:prstGeom prst="rect">
            <a:avLst/>
          </a:prstGeom>
        </p:spPr>
      </p:pic>
      <p:sp>
        <p:nvSpPr>
          <p:cNvPr id="3" name="TextBox 2">
            <a:extLst>
              <a:ext uri="{FF2B5EF4-FFF2-40B4-BE49-F238E27FC236}">
                <a16:creationId xmlns:a16="http://schemas.microsoft.com/office/drawing/2014/main" id="{E774930C-3BCB-C78E-F9D9-A159CA1A8884}"/>
              </a:ext>
            </a:extLst>
          </p:cNvPr>
          <p:cNvSpPr txBox="1"/>
          <p:nvPr/>
        </p:nvSpPr>
        <p:spPr>
          <a:xfrm>
            <a:off x="3080115" y="1194415"/>
            <a:ext cx="2612061" cy="307777"/>
          </a:xfrm>
          <a:prstGeom prst="rect">
            <a:avLst/>
          </a:prstGeom>
          <a:noFill/>
        </p:spPr>
        <p:txBody>
          <a:bodyPr wrap="square">
            <a:spAutoFit/>
          </a:bodyPr>
          <a:lstStyle/>
          <a:p>
            <a:pPr algn="just"/>
            <a:r>
              <a:rPr lang="en-AU" strike="sngStrike" dirty="0">
                <a:solidFill>
                  <a:srgbClr val="441C60"/>
                </a:solidFill>
              </a:rPr>
              <a:t>No insight means No attack</a:t>
            </a:r>
            <a:endParaRPr lang="en-AU" sz="1400" strike="sngStrike" dirty="0">
              <a:solidFill>
                <a:srgbClr val="441C60"/>
              </a:solidFill>
            </a:endParaRPr>
          </a:p>
        </p:txBody>
      </p:sp>
    </p:spTree>
    <p:extLst>
      <p:ext uri="{BB962C8B-B14F-4D97-AF65-F5344CB8AC3E}">
        <p14:creationId xmlns:p14="http://schemas.microsoft.com/office/powerpoint/2010/main" val="650160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aphicFrame>
        <p:nvGraphicFramePr>
          <p:cNvPr id="107" name="Google Shape;98;p2">
            <a:extLst>
              <a:ext uri="{FF2B5EF4-FFF2-40B4-BE49-F238E27FC236}">
                <a16:creationId xmlns:a16="http://schemas.microsoft.com/office/drawing/2014/main" id="{D4250A17-83AF-D8E9-0DBB-DB37512DAC6A}"/>
              </a:ext>
            </a:extLst>
          </p:cNvPr>
          <p:cNvGraphicFramePr/>
          <p:nvPr/>
        </p:nvGraphicFramePr>
        <p:xfrm>
          <a:off x="499604" y="1116355"/>
          <a:ext cx="8223155" cy="2062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Google Shape;98;p2">
            <a:extLst>
              <a:ext uri="{FF2B5EF4-FFF2-40B4-BE49-F238E27FC236}">
                <a16:creationId xmlns:a16="http://schemas.microsoft.com/office/drawing/2014/main" id="{DEB0B832-2DEC-CF16-336A-7348923B9C68}"/>
              </a:ext>
            </a:extLst>
          </p:cNvPr>
          <p:cNvGraphicFramePr/>
          <p:nvPr/>
        </p:nvGraphicFramePr>
        <p:xfrm>
          <a:off x="499604" y="2829015"/>
          <a:ext cx="8223155" cy="20620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Google Shape;99;p2">
            <a:extLst>
              <a:ext uri="{FF2B5EF4-FFF2-40B4-BE49-F238E27FC236}">
                <a16:creationId xmlns:a16="http://schemas.microsoft.com/office/drawing/2014/main" id="{9A4370B6-85BE-F947-3E6D-C597B6683435}"/>
              </a:ext>
            </a:extLst>
          </p:cNvPr>
          <p:cNvSpPr txBox="1"/>
          <p:nvPr/>
        </p:nvSpPr>
        <p:spPr>
          <a:xfrm>
            <a:off x="2818302" y="534313"/>
            <a:ext cx="3507396" cy="698809"/>
          </a:xfrm>
          <a:prstGeom prst="rect">
            <a:avLst/>
          </a:prstGeom>
        </p:spPr>
        <p:txBody>
          <a:bodyPr spcFirstLastPara="1" vert="horz" lIns="91440" tIns="45720" rIns="91440" bIns="45720" rtlCol="0" anchor="b" anchorCtr="0">
            <a:normAutofit lnSpcReduction="10000"/>
          </a:bodyPr>
          <a:lstStyle/>
          <a:p>
            <a:pPr marL="0" marR="0" lvl="0" indent="0" algn="ctr">
              <a:lnSpc>
                <a:spcPct val="90000"/>
              </a:lnSpc>
              <a:spcBef>
                <a:spcPct val="0"/>
              </a:spcBef>
              <a:spcAft>
                <a:spcPts val="600"/>
              </a:spcAft>
            </a:pPr>
            <a:r>
              <a:rPr lang="en-US" sz="4000" i="0" u="sng" kern="1200" dirty="0">
                <a:solidFill>
                  <a:srgbClr val="441C60"/>
                </a:solidFill>
                <a:latin typeface="+mj-lt"/>
                <a:ea typeface="+mj-ea"/>
                <a:cs typeface="+mj-cs"/>
                <a:sym typeface="Montserrat SemiBold"/>
              </a:rPr>
              <a:t>AGENDA</a:t>
            </a:r>
            <a:endParaRPr lang="en-US" sz="4000" u="sng" kern="1200" dirty="0">
              <a:solidFill>
                <a:srgbClr val="441C60"/>
              </a:solidFill>
              <a:latin typeface="+mj-lt"/>
              <a:ea typeface="+mj-ea"/>
              <a:cs typeface="+mj-cs"/>
              <a:sym typeface="Montserrat SemiBold"/>
            </a:endParaRPr>
          </a:p>
        </p:txBody>
      </p:sp>
      <p:pic>
        <p:nvPicPr>
          <p:cNvPr id="5" name="Picture 4">
            <a:extLst>
              <a:ext uri="{FF2B5EF4-FFF2-40B4-BE49-F238E27FC236}">
                <a16:creationId xmlns:a16="http://schemas.microsoft.com/office/drawing/2014/main" id="{EDFF5204-DF42-5BAB-6FF6-6879555D2A02}"/>
              </a:ext>
            </a:extLst>
          </p:cNvPr>
          <p:cNvPicPr>
            <a:picLocks noChangeAspect="1"/>
          </p:cNvPicPr>
          <p:nvPr/>
        </p:nvPicPr>
        <p:blipFill rotWithShape="1">
          <a:blip r:embed="rId13">
            <a:extLst>
              <a:ext uri="{28A0092B-C50C-407E-A947-70E740481C1C}">
                <a14:useLocalDpi xmlns:a14="http://schemas.microsoft.com/office/drawing/2010/main" val="0"/>
              </a:ext>
            </a:extLst>
          </a:blip>
          <a:srcRect t="37018"/>
          <a:stretch/>
        </p:blipFill>
        <p:spPr>
          <a:xfrm>
            <a:off x="5" y="10531475"/>
            <a:ext cx="20115705" cy="777875"/>
          </a:xfrm>
          <a:prstGeom prst="rect">
            <a:avLst/>
          </a:prstGeom>
        </p:spPr>
      </p:pic>
    </p:spTree>
    <p:extLst>
      <p:ext uri="{BB962C8B-B14F-4D97-AF65-F5344CB8AC3E}">
        <p14:creationId xmlns:p14="http://schemas.microsoft.com/office/powerpoint/2010/main" val="1656618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301810" y="276042"/>
            <a:ext cx="84132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sng" dirty="0">
                <a:solidFill>
                  <a:srgbClr val="441D60"/>
                </a:solidFill>
                <a:latin typeface="Montserrat SemiBold"/>
                <a:ea typeface="Montserrat SemiBold"/>
                <a:cs typeface="Montserrat SemiBold"/>
                <a:sym typeface="Montserrat SemiBold"/>
              </a:rPr>
              <a:t>AFFORDABLE HI-TECH CAPABILITIES</a:t>
            </a:r>
            <a:endParaRPr lang="en-US" sz="1800" u="sng" dirty="0">
              <a:solidFill>
                <a:srgbClr val="441D60"/>
              </a:solidFill>
              <a:latin typeface="Montserrat SemiBold"/>
              <a:ea typeface="Montserrat SemiBold"/>
              <a:cs typeface="Montserrat SemiBold"/>
              <a:sym typeface="Montserrat SemiBold"/>
            </a:endParaRPr>
          </a:p>
        </p:txBody>
      </p:sp>
      <p:pic>
        <p:nvPicPr>
          <p:cNvPr id="5" name="Picture 4">
            <a:extLst>
              <a:ext uri="{FF2B5EF4-FFF2-40B4-BE49-F238E27FC236}">
                <a16:creationId xmlns:a16="http://schemas.microsoft.com/office/drawing/2014/main" id="{DE3AF06F-3407-C9A5-9D25-935539C1F5C7}"/>
              </a:ext>
            </a:extLst>
          </p:cNvPr>
          <p:cNvPicPr>
            <a:picLocks noChangeAspect="1"/>
          </p:cNvPicPr>
          <p:nvPr/>
        </p:nvPicPr>
        <p:blipFill>
          <a:blip r:embed="rId3"/>
          <a:stretch>
            <a:fillRect/>
          </a:stretch>
        </p:blipFill>
        <p:spPr>
          <a:xfrm>
            <a:off x="1858536" y="766799"/>
            <a:ext cx="5738583" cy="3818817"/>
          </a:xfrm>
          <a:prstGeom prst="rect">
            <a:avLst/>
          </a:prstGeom>
        </p:spPr>
      </p:pic>
    </p:spTree>
    <p:extLst>
      <p:ext uri="{BB962C8B-B14F-4D97-AF65-F5344CB8AC3E}">
        <p14:creationId xmlns:p14="http://schemas.microsoft.com/office/powerpoint/2010/main" val="805764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34822" name="Picture 6" descr="Photo cybersecurity concept protection network security">
            <a:extLst>
              <a:ext uri="{FF2B5EF4-FFF2-40B4-BE49-F238E27FC236}">
                <a16:creationId xmlns:a16="http://schemas.microsoft.com/office/drawing/2014/main" id="{979687B3-6EED-E5CB-99F3-9E7605453A5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6911" y="632385"/>
            <a:ext cx="2341608" cy="15571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alileo Service Degraded On All Satellites Until Further Notice - Inside  GNSS - Global Navigation Satellite Systems Engineering, Policy, and Design">
            <a:extLst>
              <a:ext uri="{FF2B5EF4-FFF2-40B4-BE49-F238E27FC236}">
                <a16:creationId xmlns:a16="http://schemas.microsoft.com/office/drawing/2014/main" id="{413EF228-B262-681A-94BB-2C6A0BCC337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35138" y="721818"/>
            <a:ext cx="2439677" cy="1383575"/>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401072479">
            <a:extLst>
              <a:ext uri="{FF2B5EF4-FFF2-40B4-BE49-F238E27FC236}">
                <a16:creationId xmlns:a16="http://schemas.microsoft.com/office/drawing/2014/main" id="{F1C2327B-4766-4115-B6D5-B42CB527161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6911" y="2961770"/>
            <a:ext cx="2328708" cy="1552472"/>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descr="593726542">
            <a:extLst>
              <a:ext uri="{FF2B5EF4-FFF2-40B4-BE49-F238E27FC236}">
                <a16:creationId xmlns:a16="http://schemas.microsoft.com/office/drawing/2014/main" id="{0B9FED00-BD43-F380-94A2-7066B90E33E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286257" y="1662143"/>
            <a:ext cx="2439677" cy="18297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639391977">
            <a:extLst>
              <a:ext uri="{FF2B5EF4-FFF2-40B4-BE49-F238E27FC236}">
                <a16:creationId xmlns:a16="http://schemas.microsoft.com/office/drawing/2014/main" id="{ED2881D5-D30C-F18E-305F-211F715311E5}"/>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235138" y="3057533"/>
            <a:ext cx="2439677" cy="13662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170A4A-8673-0076-7321-64F7E1A1485E}"/>
              </a:ext>
            </a:extLst>
          </p:cNvPr>
          <p:cNvSpPr txBox="1"/>
          <p:nvPr/>
        </p:nvSpPr>
        <p:spPr>
          <a:xfrm>
            <a:off x="324722" y="2169615"/>
            <a:ext cx="2631047" cy="307777"/>
          </a:xfrm>
          <a:prstGeom prst="rect">
            <a:avLst/>
          </a:prstGeom>
          <a:noFill/>
        </p:spPr>
        <p:txBody>
          <a:bodyPr wrap="square">
            <a:spAutoFit/>
          </a:bodyPr>
          <a:lstStyle/>
          <a:p>
            <a:r>
              <a:rPr lang="en-AU" sz="1400" dirty="0">
                <a:solidFill>
                  <a:srgbClr val="441C60"/>
                </a:solidFill>
              </a:rPr>
              <a:t>Deny (Jamming, Ransomware)</a:t>
            </a:r>
          </a:p>
        </p:txBody>
      </p:sp>
      <p:sp>
        <p:nvSpPr>
          <p:cNvPr id="5" name="TextBox 4">
            <a:extLst>
              <a:ext uri="{FF2B5EF4-FFF2-40B4-BE49-F238E27FC236}">
                <a16:creationId xmlns:a16="http://schemas.microsoft.com/office/drawing/2014/main" id="{735A6999-452E-B517-9D95-EF35A0964F8D}"/>
              </a:ext>
            </a:extLst>
          </p:cNvPr>
          <p:cNvSpPr txBox="1"/>
          <p:nvPr/>
        </p:nvSpPr>
        <p:spPr>
          <a:xfrm>
            <a:off x="616397" y="4502226"/>
            <a:ext cx="2206817" cy="307777"/>
          </a:xfrm>
          <a:prstGeom prst="rect">
            <a:avLst/>
          </a:prstGeom>
          <a:noFill/>
        </p:spPr>
        <p:txBody>
          <a:bodyPr wrap="square">
            <a:spAutoFit/>
          </a:bodyPr>
          <a:lstStyle/>
          <a:p>
            <a:r>
              <a:rPr lang="en-AU" sz="1400" dirty="0">
                <a:solidFill>
                  <a:srgbClr val="441C60"/>
                </a:solidFill>
              </a:rPr>
              <a:t>Disrupt (MITM, Others)</a:t>
            </a:r>
          </a:p>
        </p:txBody>
      </p:sp>
      <p:sp>
        <p:nvSpPr>
          <p:cNvPr id="6" name="TextBox 5">
            <a:extLst>
              <a:ext uri="{FF2B5EF4-FFF2-40B4-BE49-F238E27FC236}">
                <a16:creationId xmlns:a16="http://schemas.microsoft.com/office/drawing/2014/main" id="{B3C4181E-14C8-E9D3-33B5-D946CB481595}"/>
              </a:ext>
            </a:extLst>
          </p:cNvPr>
          <p:cNvSpPr txBox="1"/>
          <p:nvPr/>
        </p:nvSpPr>
        <p:spPr>
          <a:xfrm>
            <a:off x="6242471" y="2127866"/>
            <a:ext cx="2531514" cy="307777"/>
          </a:xfrm>
          <a:prstGeom prst="rect">
            <a:avLst/>
          </a:prstGeom>
          <a:noFill/>
        </p:spPr>
        <p:txBody>
          <a:bodyPr wrap="square">
            <a:spAutoFit/>
          </a:bodyPr>
          <a:lstStyle/>
          <a:p>
            <a:r>
              <a:rPr lang="en-AU" sz="1400" dirty="0">
                <a:solidFill>
                  <a:srgbClr val="441C60"/>
                </a:solidFill>
              </a:rPr>
              <a:t>Degrade (Hijack, Misposition)</a:t>
            </a:r>
          </a:p>
        </p:txBody>
      </p:sp>
      <p:sp>
        <p:nvSpPr>
          <p:cNvPr id="7" name="TextBox 6">
            <a:extLst>
              <a:ext uri="{FF2B5EF4-FFF2-40B4-BE49-F238E27FC236}">
                <a16:creationId xmlns:a16="http://schemas.microsoft.com/office/drawing/2014/main" id="{CEC11E24-DD5F-D9FB-165D-2BC1B1FF391A}"/>
              </a:ext>
            </a:extLst>
          </p:cNvPr>
          <p:cNvSpPr txBox="1"/>
          <p:nvPr/>
        </p:nvSpPr>
        <p:spPr>
          <a:xfrm>
            <a:off x="6427692" y="4461852"/>
            <a:ext cx="2054568" cy="307777"/>
          </a:xfrm>
          <a:prstGeom prst="rect">
            <a:avLst/>
          </a:prstGeom>
          <a:noFill/>
        </p:spPr>
        <p:txBody>
          <a:bodyPr wrap="square">
            <a:spAutoFit/>
          </a:bodyPr>
          <a:lstStyle/>
          <a:p>
            <a:r>
              <a:rPr lang="en-AU" sz="1400" dirty="0">
                <a:solidFill>
                  <a:srgbClr val="441C60"/>
                </a:solidFill>
              </a:rPr>
              <a:t>Destroy (Grill, Collision)</a:t>
            </a:r>
          </a:p>
        </p:txBody>
      </p:sp>
      <p:sp>
        <p:nvSpPr>
          <p:cNvPr id="8" name="TextBox 7">
            <a:extLst>
              <a:ext uri="{FF2B5EF4-FFF2-40B4-BE49-F238E27FC236}">
                <a16:creationId xmlns:a16="http://schemas.microsoft.com/office/drawing/2014/main" id="{BB142FC1-9EFD-D37D-3724-DD3DB1BCDA16}"/>
              </a:ext>
            </a:extLst>
          </p:cNvPr>
          <p:cNvSpPr txBox="1"/>
          <p:nvPr/>
        </p:nvSpPr>
        <p:spPr>
          <a:xfrm>
            <a:off x="3286257" y="3530000"/>
            <a:ext cx="2439677" cy="307777"/>
          </a:xfrm>
          <a:prstGeom prst="rect">
            <a:avLst/>
          </a:prstGeom>
          <a:noFill/>
        </p:spPr>
        <p:txBody>
          <a:bodyPr wrap="square">
            <a:spAutoFit/>
          </a:bodyPr>
          <a:lstStyle/>
          <a:p>
            <a:r>
              <a:rPr lang="en-AU" sz="1400" dirty="0">
                <a:solidFill>
                  <a:srgbClr val="441C60"/>
                </a:solidFill>
              </a:rPr>
              <a:t>Deceive (Spoof, Eavesdrop)</a:t>
            </a:r>
          </a:p>
        </p:txBody>
      </p:sp>
      <p:sp>
        <p:nvSpPr>
          <p:cNvPr id="9" name="Google Shape;99;p2">
            <a:extLst>
              <a:ext uri="{FF2B5EF4-FFF2-40B4-BE49-F238E27FC236}">
                <a16:creationId xmlns:a16="http://schemas.microsoft.com/office/drawing/2014/main" id="{7AF39D68-8713-C9CE-A110-989340920100}"/>
              </a:ext>
            </a:extLst>
          </p:cNvPr>
          <p:cNvSpPr txBox="1"/>
          <p:nvPr/>
        </p:nvSpPr>
        <p:spPr>
          <a:xfrm>
            <a:off x="3076267" y="695443"/>
            <a:ext cx="2859654" cy="369291"/>
          </a:xfrm>
          <a:prstGeom prst="rect">
            <a:avLst/>
          </a:prstGeom>
          <a:noFill/>
          <a:ln>
            <a:noFill/>
          </a:ln>
        </p:spPr>
        <p:txBody>
          <a:bodyPr spcFirstLastPara="1" wrap="square" lIns="91425" tIns="45700" rIns="91425" bIns="45700" anchor="t" anchorCtr="0">
            <a:spAutoFit/>
          </a:bodyPr>
          <a:lstStyle/>
          <a:p>
            <a:pPr algn="ctr"/>
            <a:r>
              <a:rPr lang="en-US" sz="1800" u="sng" dirty="0">
                <a:solidFill>
                  <a:srgbClr val="441D60"/>
                </a:solidFill>
                <a:latin typeface="Montserrat SemiBold"/>
                <a:ea typeface="Montserrat SemiBold"/>
                <a:cs typeface="Montserrat SemiBold"/>
                <a:sym typeface="Montserrat SemiBold"/>
              </a:rPr>
              <a:t>COMPROMISE TYPES</a:t>
            </a:r>
          </a:p>
        </p:txBody>
      </p:sp>
    </p:spTree>
    <p:extLst>
      <p:ext uri="{BB962C8B-B14F-4D97-AF65-F5344CB8AC3E}">
        <p14:creationId xmlns:p14="http://schemas.microsoft.com/office/powerpoint/2010/main" val="3009098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309559" y="632503"/>
            <a:ext cx="84132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sng" dirty="0">
                <a:solidFill>
                  <a:srgbClr val="441D60"/>
                </a:solidFill>
                <a:latin typeface="Montserrat SemiBold"/>
                <a:ea typeface="Montserrat SemiBold"/>
                <a:cs typeface="Montserrat SemiBold"/>
                <a:sym typeface="Montserrat SemiBold"/>
              </a:rPr>
              <a:t>ORBITAL JAMMING</a:t>
            </a:r>
            <a:endParaRPr lang="en-US" sz="1800" u="sng" dirty="0">
              <a:solidFill>
                <a:srgbClr val="441D60"/>
              </a:solidFill>
              <a:latin typeface="Montserrat SemiBold"/>
              <a:ea typeface="Montserrat SemiBold"/>
              <a:cs typeface="Montserrat SemiBold"/>
              <a:sym typeface="Montserrat SemiBold"/>
            </a:endParaRPr>
          </a:p>
        </p:txBody>
      </p:sp>
      <p:pic>
        <p:nvPicPr>
          <p:cNvPr id="7170" name="Picture 2" descr="U.S. Satellites Are Being Attacked Every Day According To Space Force  General">
            <a:extLst>
              <a:ext uri="{FF2B5EF4-FFF2-40B4-BE49-F238E27FC236}">
                <a16:creationId xmlns:a16="http://schemas.microsoft.com/office/drawing/2014/main" id="{A3AD56F7-9627-7C50-B705-04061AB84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654" y="1160986"/>
            <a:ext cx="7774000" cy="3480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538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294061" y="245045"/>
            <a:ext cx="8413200" cy="369291"/>
          </a:xfrm>
          <a:prstGeom prst="rect">
            <a:avLst/>
          </a:prstGeom>
          <a:noFill/>
          <a:ln>
            <a:noFill/>
          </a:ln>
        </p:spPr>
        <p:txBody>
          <a:bodyPr spcFirstLastPara="1" wrap="square" lIns="91425" tIns="45700" rIns="91425" bIns="45700" anchor="t" anchorCtr="0">
            <a:spAutoFit/>
          </a:bodyPr>
          <a:lstStyle/>
          <a:p>
            <a:pPr algn="ctr"/>
            <a:r>
              <a:rPr lang="en-US" sz="1800" i="0" u="sng" dirty="0">
                <a:solidFill>
                  <a:srgbClr val="441D60"/>
                </a:solidFill>
                <a:latin typeface="Montserrat SemiBold"/>
                <a:ea typeface="Montserrat SemiBold"/>
                <a:cs typeface="Montserrat SemiBold"/>
                <a:sym typeface="Montserrat SemiBold"/>
              </a:rPr>
              <a:t>TERRESTRIAL JAMMING</a:t>
            </a:r>
            <a:endParaRPr lang="en-US" sz="1800" u="sng" dirty="0">
              <a:solidFill>
                <a:srgbClr val="441D60"/>
              </a:solidFill>
              <a:latin typeface="Montserrat SemiBold"/>
              <a:ea typeface="Montserrat SemiBold"/>
              <a:cs typeface="Montserrat SemiBold"/>
              <a:sym typeface="Montserrat SemiBold"/>
            </a:endParaRPr>
          </a:p>
        </p:txBody>
      </p:sp>
      <p:pic>
        <p:nvPicPr>
          <p:cNvPr id="8194" name="Picture 2" descr="UAV-aided transmission in cognitive satellite terrestrial network |  Download Scientific Diagram">
            <a:extLst>
              <a:ext uri="{FF2B5EF4-FFF2-40B4-BE49-F238E27FC236}">
                <a16:creationId xmlns:a16="http://schemas.microsoft.com/office/drawing/2014/main" id="{BBAC6886-7D42-3B3B-5BF4-D552F3DC2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175" y="677073"/>
            <a:ext cx="4433777" cy="3789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713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309559" y="632503"/>
            <a:ext cx="8413200" cy="369291"/>
          </a:xfrm>
          <a:prstGeom prst="rect">
            <a:avLst/>
          </a:prstGeom>
          <a:noFill/>
          <a:ln>
            <a:noFill/>
          </a:ln>
        </p:spPr>
        <p:txBody>
          <a:bodyPr spcFirstLastPara="1" wrap="square" lIns="91425" tIns="45700" rIns="91425" bIns="45700" anchor="t" anchorCtr="0">
            <a:spAutoFit/>
          </a:bodyPr>
          <a:lstStyle/>
          <a:p>
            <a:pPr algn="ctr"/>
            <a:r>
              <a:rPr lang="en-US" sz="1800" i="0" u="sng" dirty="0">
                <a:solidFill>
                  <a:srgbClr val="441D60"/>
                </a:solidFill>
                <a:latin typeface="Montserrat SemiBold"/>
                <a:ea typeface="Montserrat SemiBold"/>
                <a:cs typeface="Montserrat SemiBold"/>
                <a:sym typeface="Montserrat SemiBold"/>
              </a:rPr>
              <a:t>SPOOF / EAVESDROP / MITM</a:t>
            </a:r>
            <a:endParaRPr lang="en-US" sz="1800" u="sng" dirty="0">
              <a:solidFill>
                <a:srgbClr val="441D60"/>
              </a:solidFill>
              <a:latin typeface="Montserrat SemiBold"/>
              <a:ea typeface="Montserrat SemiBold"/>
              <a:cs typeface="Montserrat SemiBold"/>
              <a:sym typeface="Montserrat SemiBold"/>
            </a:endParaRPr>
          </a:p>
        </p:txBody>
      </p:sp>
      <p:pic>
        <p:nvPicPr>
          <p:cNvPr id="10242" name="Picture 2" descr="4: Eavesdropping attack of an RF transmission. | Download Scientific Diagram">
            <a:extLst>
              <a:ext uri="{FF2B5EF4-FFF2-40B4-BE49-F238E27FC236}">
                <a16:creationId xmlns:a16="http://schemas.microsoft.com/office/drawing/2014/main" id="{BFB75D32-106B-2183-B589-F94F96DE5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460" y="1343134"/>
            <a:ext cx="6410503" cy="3431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776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11274" name="Picture 10" descr="GPS spoofing explained">
            <a:extLst>
              <a:ext uri="{FF2B5EF4-FFF2-40B4-BE49-F238E27FC236}">
                <a16:creationId xmlns:a16="http://schemas.microsoft.com/office/drawing/2014/main" id="{B9904FCA-C70E-E93E-D344-72E9675D25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6673" y="1007523"/>
            <a:ext cx="3188283" cy="361278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GPS spoofing attack on GPS Enabled Drone [36]. | Download Scientific Diagram">
            <a:extLst>
              <a:ext uri="{FF2B5EF4-FFF2-40B4-BE49-F238E27FC236}">
                <a16:creationId xmlns:a16="http://schemas.microsoft.com/office/drawing/2014/main" id="{64457057-FA55-ABAA-071A-C96BCC2FC36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87606" y="531962"/>
            <a:ext cx="1934832" cy="1238293"/>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CNNMoney.com Market Report - May. 6, 2010">
            <a:extLst>
              <a:ext uri="{FF2B5EF4-FFF2-40B4-BE49-F238E27FC236}">
                <a16:creationId xmlns:a16="http://schemas.microsoft.com/office/drawing/2014/main" id="{9941FD11-3AC1-6B50-8C1D-FEBEBB08BDC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38903" y="2025103"/>
            <a:ext cx="2154675" cy="111589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Galileo satellite row endangers military">
            <a:extLst>
              <a:ext uri="{FF2B5EF4-FFF2-40B4-BE49-F238E27FC236}">
                <a16:creationId xmlns:a16="http://schemas.microsoft.com/office/drawing/2014/main" id="{E930688B-B20B-1F3C-2629-BC97DBD983D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437972" y="3370472"/>
            <a:ext cx="1977482" cy="131997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99;p2">
            <a:extLst>
              <a:ext uri="{FF2B5EF4-FFF2-40B4-BE49-F238E27FC236}">
                <a16:creationId xmlns:a16="http://schemas.microsoft.com/office/drawing/2014/main" id="{03783C28-1FD6-DFF4-A368-E8AEE5937D88}"/>
              </a:ext>
            </a:extLst>
          </p:cNvPr>
          <p:cNvSpPr txBox="1"/>
          <p:nvPr/>
        </p:nvSpPr>
        <p:spPr>
          <a:xfrm>
            <a:off x="1895707" y="531963"/>
            <a:ext cx="2312020" cy="369291"/>
          </a:xfrm>
          <a:prstGeom prst="rect">
            <a:avLst/>
          </a:prstGeom>
          <a:noFill/>
          <a:ln>
            <a:noFill/>
          </a:ln>
        </p:spPr>
        <p:txBody>
          <a:bodyPr spcFirstLastPara="1" wrap="square" lIns="91425" tIns="45700" rIns="91425" bIns="45700" anchor="t" anchorCtr="0">
            <a:spAutoFit/>
          </a:bodyPr>
          <a:lstStyle/>
          <a:p>
            <a:pPr algn="ctr"/>
            <a:r>
              <a:rPr lang="en-US" sz="1800" i="0" u="sng" dirty="0">
                <a:solidFill>
                  <a:srgbClr val="441D60"/>
                </a:solidFill>
                <a:latin typeface="Montserrat SemiBold"/>
                <a:ea typeface="Montserrat SemiBold"/>
                <a:cs typeface="Montserrat SemiBold"/>
                <a:sym typeface="Montserrat SemiBold"/>
              </a:rPr>
              <a:t>GPS SPOOFING</a:t>
            </a:r>
            <a:endParaRPr lang="en-US" sz="1800" u="sng" dirty="0">
              <a:solidFill>
                <a:srgbClr val="441D60"/>
              </a:solidFill>
              <a:latin typeface="Montserrat SemiBold"/>
              <a:ea typeface="Montserrat SemiBold"/>
              <a:cs typeface="Montserrat SemiBold"/>
              <a:sym typeface="Montserrat SemiBold"/>
            </a:endParaRPr>
          </a:p>
        </p:txBody>
      </p:sp>
      <p:pic>
        <p:nvPicPr>
          <p:cNvPr id="2" name="Picture 1">
            <a:extLst>
              <a:ext uri="{FF2B5EF4-FFF2-40B4-BE49-F238E27FC236}">
                <a16:creationId xmlns:a16="http://schemas.microsoft.com/office/drawing/2014/main" id="{19412AA9-94E8-373E-C551-B8EAA9C8B9FE}"/>
              </a:ext>
            </a:extLst>
          </p:cNvPr>
          <p:cNvPicPr>
            <a:picLocks noChangeAspect="1"/>
          </p:cNvPicPr>
          <p:nvPr/>
        </p:nvPicPr>
        <p:blipFill>
          <a:blip r:embed="rId7"/>
          <a:stretch>
            <a:fillRect/>
          </a:stretch>
        </p:blipFill>
        <p:spPr>
          <a:xfrm>
            <a:off x="0" y="4785592"/>
            <a:ext cx="9144000" cy="357908"/>
          </a:xfrm>
          <a:prstGeom prst="rect">
            <a:avLst/>
          </a:prstGeom>
        </p:spPr>
      </p:pic>
    </p:spTree>
    <p:extLst>
      <p:ext uri="{BB962C8B-B14F-4D97-AF65-F5344CB8AC3E}">
        <p14:creationId xmlns:p14="http://schemas.microsoft.com/office/powerpoint/2010/main" val="4009949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317308" y="369032"/>
            <a:ext cx="84132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u="sng" dirty="0">
                <a:solidFill>
                  <a:srgbClr val="441D60"/>
                </a:solidFill>
                <a:latin typeface="Montserrat SemiBold"/>
                <a:ea typeface="Montserrat SemiBold"/>
                <a:cs typeface="Montserrat SemiBold"/>
                <a:sym typeface="Montserrat SemiBold"/>
              </a:rPr>
              <a:t>SATELLITE INTERNET HIJACK</a:t>
            </a:r>
          </a:p>
        </p:txBody>
      </p:sp>
      <p:pic>
        <p:nvPicPr>
          <p:cNvPr id="2" name="Picture 1">
            <a:extLst>
              <a:ext uri="{FF2B5EF4-FFF2-40B4-BE49-F238E27FC236}">
                <a16:creationId xmlns:a16="http://schemas.microsoft.com/office/drawing/2014/main" id="{64A2297C-71AA-3EA9-7AD4-68379A09C64D}"/>
              </a:ext>
            </a:extLst>
          </p:cNvPr>
          <p:cNvPicPr>
            <a:picLocks noChangeAspect="1"/>
          </p:cNvPicPr>
          <p:nvPr/>
        </p:nvPicPr>
        <p:blipFill>
          <a:blip r:embed="rId3"/>
          <a:stretch>
            <a:fillRect/>
          </a:stretch>
        </p:blipFill>
        <p:spPr>
          <a:xfrm>
            <a:off x="1169335" y="869430"/>
            <a:ext cx="6599663" cy="3756442"/>
          </a:xfrm>
          <a:prstGeom prst="rect">
            <a:avLst/>
          </a:prstGeom>
        </p:spPr>
      </p:pic>
    </p:spTree>
    <p:extLst>
      <p:ext uri="{BB962C8B-B14F-4D97-AF65-F5344CB8AC3E}">
        <p14:creationId xmlns:p14="http://schemas.microsoft.com/office/powerpoint/2010/main" val="3904831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263064" y="276042"/>
            <a:ext cx="84132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sng" dirty="0">
                <a:solidFill>
                  <a:srgbClr val="441D60"/>
                </a:solidFill>
                <a:latin typeface="Montserrat SemiBold"/>
                <a:ea typeface="Montserrat SemiBold"/>
                <a:cs typeface="Montserrat SemiBold"/>
                <a:sym typeface="Montserrat SemiBold"/>
              </a:rPr>
              <a:t>ATTACK SEVERITY</a:t>
            </a:r>
            <a:endParaRPr lang="en-US" sz="1800" u="sng" dirty="0">
              <a:solidFill>
                <a:srgbClr val="441D60"/>
              </a:solidFill>
              <a:latin typeface="Montserrat SemiBold"/>
              <a:ea typeface="Montserrat SemiBold"/>
              <a:cs typeface="Montserrat SemiBold"/>
              <a:sym typeface="Montserrat SemiBold"/>
            </a:endParaRPr>
          </a:p>
        </p:txBody>
      </p:sp>
      <p:pic>
        <p:nvPicPr>
          <p:cNvPr id="9218" name="Picture 2">
            <a:extLst>
              <a:ext uri="{FF2B5EF4-FFF2-40B4-BE49-F238E27FC236}">
                <a16:creationId xmlns:a16="http://schemas.microsoft.com/office/drawing/2014/main" id="{2CB5E443-6286-5C5B-D811-80DDE3C72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232" y="776440"/>
            <a:ext cx="6083313" cy="385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516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216569" y="245045"/>
            <a:ext cx="8413200" cy="369291"/>
          </a:xfrm>
          <a:prstGeom prst="rect">
            <a:avLst/>
          </a:prstGeom>
          <a:noFill/>
          <a:ln>
            <a:noFill/>
          </a:ln>
        </p:spPr>
        <p:txBody>
          <a:bodyPr spcFirstLastPara="1" wrap="square" lIns="91425" tIns="45700" rIns="91425" bIns="45700" anchor="t" anchorCtr="0">
            <a:spAutoFit/>
          </a:bodyPr>
          <a:lstStyle/>
          <a:p>
            <a:pPr algn="ctr"/>
            <a:r>
              <a:rPr lang="en-US" sz="1800" u="sng" dirty="0">
                <a:solidFill>
                  <a:srgbClr val="441D60"/>
                </a:solidFill>
                <a:latin typeface="Montserrat SemiBold"/>
                <a:ea typeface="Montserrat SemiBold"/>
                <a:cs typeface="Montserrat SemiBold"/>
                <a:sym typeface="Montserrat SemiBold"/>
              </a:rPr>
              <a:t>CONSEQUENCE MODELLING</a:t>
            </a:r>
          </a:p>
        </p:txBody>
      </p:sp>
      <p:graphicFrame>
        <p:nvGraphicFramePr>
          <p:cNvPr id="2" name="Table 1">
            <a:extLst>
              <a:ext uri="{FF2B5EF4-FFF2-40B4-BE49-F238E27FC236}">
                <a16:creationId xmlns:a16="http://schemas.microsoft.com/office/drawing/2014/main" id="{34F51384-663C-B423-A241-7BBB4E6D84D6}"/>
              </a:ext>
            </a:extLst>
          </p:cNvPr>
          <p:cNvGraphicFramePr>
            <a:graphicFrameLocks noGrp="1"/>
          </p:cNvGraphicFramePr>
          <p:nvPr/>
        </p:nvGraphicFramePr>
        <p:xfrm>
          <a:off x="800826" y="671102"/>
          <a:ext cx="3728775" cy="3978974"/>
        </p:xfrm>
        <a:graphic>
          <a:graphicData uri="http://schemas.openxmlformats.org/drawingml/2006/table">
            <a:tbl>
              <a:tblPr/>
              <a:tblGrid>
                <a:gridCol w="710513">
                  <a:extLst>
                    <a:ext uri="{9D8B030D-6E8A-4147-A177-3AD203B41FA5}">
                      <a16:colId xmlns:a16="http://schemas.microsoft.com/office/drawing/2014/main" val="2818672521"/>
                    </a:ext>
                  </a:extLst>
                </a:gridCol>
                <a:gridCol w="3018262">
                  <a:extLst>
                    <a:ext uri="{9D8B030D-6E8A-4147-A177-3AD203B41FA5}">
                      <a16:colId xmlns:a16="http://schemas.microsoft.com/office/drawing/2014/main" val="3953587307"/>
                    </a:ext>
                  </a:extLst>
                </a:gridCol>
              </a:tblGrid>
              <a:tr h="730974">
                <a:tc>
                  <a:txBody>
                    <a:bodyPr/>
                    <a:lstStyle/>
                    <a:p>
                      <a:r>
                        <a:rPr lang="en-AU" sz="1000" b="1">
                          <a:solidFill>
                            <a:srgbClr val="441C60"/>
                          </a:solidFill>
                          <a:effectLst/>
                          <a:latin typeface="Montserrat" pitchFamily="2" charset="77"/>
                        </a:rPr>
                        <a:t>T0</a:t>
                      </a:r>
                      <a:endParaRPr lang="en-AU" sz="1000" b="0">
                        <a:solidFill>
                          <a:srgbClr val="441C60"/>
                        </a:solidFill>
                        <a:effectLst/>
                        <a:latin typeface="Montserrat" pitchFamily="2" charset="77"/>
                      </a:endParaRP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tc>
                  <a:txBody>
                    <a:bodyPr/>
                    <a:lstStyle/>
                    <a:p>
                      <a:pPr marL="171450" indent="-171450">
                        <a:buFont typeface="Arial" panose="020B0604020202020204" pitchFamily="34" charset="0"/>
                        <a:buChar char="•"/>
                      </a:pPr>
                      <a:r>
                        <a:rPr lang="en-AU" sz="1000" b="0" dirty="0">
                          <a:solidFill>
                            <a:srgbClr val="441C60"/>
                          </a:solidFill>
                          <a:effectLst/>
                          <a:latin typeface="Montserrat" pitchFamily="2" charset="77"/>
                        </a:rPr>
                        <a:t>All flights grounded, trains stopped, massive traffic jams (suddenly no GNSS* signals)</a:t>
                      </a:r>
                    </a:p>
                    <a:p>
                      <a:pPr marL="171450" indent="-171450">
                        <a:buFont typeface="Arial" panose="020B0604020202020204" pitchFamily="34" charset="0"/>
                        <a:buChar char="•"/>
                      </a:pPr>
                      <a:r>
                        <a:rPr lang="en-AU" sz="1000" dirty="0">
                          <a:solidFill>
                            <a:srgbClr val="441C60"/>
                          </a:solidFill>
                          <a:effectLst/>
                          <a:latin typeface="Montserrat" pitchFamily="2" charset="77"/>
                        </a:rPr>
                        <a:t>Delayed intervention police/ambulances/fire brigades (no GNSS)</a:t>
                      </a:r>
                    </a:p>
                    <a:p>
                      <a:pPr marL="171450" indent="-171450">
                        <a:buFont typeface="Arial" panose="020B0604020202020204" pitchFamily="34" charset="0"/>
                        <a:buChar char="•"/>
                      </a:pPr>
                      <a:r>
                        <a:rPr lang="en-AU" sz="1000" dirty="0">
                          <a:solidFill>
                            <a:srgbClr val="441C60"/>
                          </a:solidFill>
                          <a:effectLst/>
                          <a:latin typeface="Montserrat" pitchFamily="2" charset="77"/>
                        </a:rPr>
                        <a:t>Cash-dispensers stop working (GNSS controlled)</a:t>
                      </a: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extLst>
                  <a:ext uri="{0D108BD9-81ED-4DB2-BD59-A6C34878D82A}">
                    <a16:rowId xmlns:a16="http://schemas.microsoft.com/office/drawing/2014/main" val="3509232016"/>
                  </a:ext>
                </a:extLst>
              </a:tr>
              <a:tr h="351951">
                <a:tc>
                  <a:txBody>
                    <a:bodyPr/>
                    <a:lstStyle/>
                    <a:p>
                      <a:r>
                        <a:rPr lang="en-AU" sz="1000" b="1">
                          <a:solidFill>
                            <a:srgbClr val="441C60"/>
                          </a:solidFill>
                          <a:effectLst/>
                          <a:latin typeface="Montserrat" pitchFamily="2" charset="77"/>
                        </a:rPr>
                        <a:t>T+ 2hrs</a:t>
                      </a:r>
                      <a:endParaRPr lang="en-AU" sz="1000" b="0">
                        <a:solidFill>
                          <a:srgbClr val="441C60"/>
                        </a:solidFill>
                        <a:effectLst/>
                        <a:latin typeface="Montserrat" pitchFamily="2" charset="77"/>
                      </a:endParaRP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tc>
                  <a:txBody>
                    <a:bodyPr/>
                    <a:lstStyle/>
                    <a:p>
                      <a:pPr marL="171450" indent="-171450">
                        <a:buFont typeface="Arial" panose="020B0604020202020204" pitchFamily="34" charset="0"/>
                        <a:buChar char="•"/>
                      </a:pPr>
                      <a:r>
                        <a:rPr lang="en-AU" sz="1000" b="0" dirty="0">
                          <a:solidFill>
                            <a:srgbClr val="441C60"/>
                          </a:solidFill>
                          <a:effectLst/>
                          <a:latin typeface="Montserrat" pitchFamily="2" charset="77"/>
                        </a:rPr>
                        <a:t>Stock markets drop considerably</a:t>
                      </a:r>
                    </a:p>
                    <a:p>
                      <a:pPr marL="171450" indent="-171450">
                        <a:buFont typeface="Arial" panose="020B0604020202020204" pitchFamily="34" charset="0"/>
                        <a:buChar char="•"/>
                      </a:pPr>
                      <a:r>
                        <a:rPr lang="en-AU" sz="1000" dirty="0">
                          <a:solidFill>
                            <a:srgbClr val="441C60"/>
                          </a:solidFill>
                          <a:effectLst/>
                          <a:latin typeface="Montserrat" pitchFamily="2" charset="77"/>
                        </a:rPr>
                        <a:t>Congestion terrestrial communications and remote access (oceanic/polar) interrupted</a:t>
                      </a: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extLst>
                  <a:ext uri="{0D108BD9-81ED-4DB2-BD59-A6C34878D82A}">
                    <a16:rowId xmlns:a16="http://schemas.microsoft.com/office/drawing/2014/main" val="3756011560"/>
                  </a:ext>
                </a:extLst>
              </a:tr>
              <a:tr h="162439">
                <a:tc>
                  <a:txBody>
                    <a:bodyPr/>
                    <a:lstStyle/>
                    <a:p>
                      <a:r>
                        <a:rPr lang="en-AU" sz="1000" b="1">
                          <a:solidFill>
                            <a:srgbClr val="441C60"/>
                          </a:solidFill>
                          <a:effectLst/>
                          <a:latin typeface="Montserrat" pitchFamily="2" charset="77"/>
                        </a:rPr>
                        <a:t>T+ 7hrs</a:t>
                      </a:r>
                      <a:endParaRPr lang="en-AU" sz="1000" b="0">
                        <a:solidFill>
                          <a:srgbClr val="441C60"/>
                        </a:solidFill>
                        <a:effectLst/>
                        <a:latin typeface="Montserrat" pitchFamily="2" charset="77"/>
                      </a:endParaRP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tc>
                  <a:txBody>
                    <a:bodyPr/>
                    <a:lstStyle/>
                    <a:p>
                      <a:pPr marL="171450" indent="-171450">
                        <a:buFont typeface="Arial" panose="020B0604020202020204" pitchFamily="34" charset="0"/>
                        <a:buChar char="•"/>
                      </a:pPr>
                      <a:r>
                        <a:rPr lang="en-AU" sz="1000" b="0" dirty="0">
                          <a:solidFill>
                            <a:srgbClr val="441C60"/>
                          </a:solidFill>
                          <a:effectLst/>
                          <a:latin typeface="Montserrat" pitchFamily="2" charset="77"/>
                        </a:rPr>
                        <a:t>News agencies and energy companies hit</a:t>
                      </a: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extLst>
                  <a:ext uri="{0D108BD9-81ED-4DB2-BD59-A6C34878D82A}">
                    <a16:rowId xmlns:a16="http://schemas.microsoft.com/office/drawing/2014/main" val="3270867718"/>
                  </a:ext>
                </a:extLst>
              </a:tr>
              <a:tr h="257195">
                <a:tc>
                  <a:txBody>
                    <a:bodyPr/>
                    <a:lstStyle/>
                    <a:p>
                      <a:r>
                        <a:rPr lang="en-AU" sz="1000" b="1">
                          <a:solidFill>
                            <a:srgbClr val="441C60"/>
                          </a:solidFill>
                          <a:effectLst/>
                          <a:latin typeface="Montserrat" pitchFamily="2" charset="77"/>
                        </a:rPr>
                        <a:t>T+ 11hrs</a:t>
                      </a:r>
                      <a:endParaRPr lang="en-AU" sz="1000" b="0">
                        <a:solidFill>
                          <a:srgbClr val="441C60"/>
                        </a:solidFill>
                        <a:effectLst/>
                        <a:latin typeface="Montserrat" pitchFamily="2" charset="77"/>
                      </a:endParaRP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tc>
                  <a:txBody>
                    <a:bodyPr/>
                    <a:lstStyle/>
                    <a:p>
                      <a:pPr marL="171450" indent="-171450">
                        <a:buFont typeface="Arial" panose="020B0604020202020204" pitchFamily="34" charset="0"/>
                        <a:buChar char="•"/>
                      </a:pPr>
                      <a:r>
                        <a:rPr lang="en-AU" sz="1000" b="0" dirty="0">
                          <a:solidFill>
                            <a:srgbClr val="441C60"/>
                          </a:solidFill>
                          <a:effectLst/>
                          <a:latin typeface="Montserrat" pitchFamily="2" charset="77"/>
                        </a:rPr>
                        <a:t>No thunderstorm/hurricane/natural disaster warnings anymore</a:t>
                      </a: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extLst>
                  <a:ext uri="{0D108BD9-81ED-4DB2-BD59-A6C34878D82A}">
                    <a16:rowId xmlns:a16="http://schemas.microsoft.com/office/drawing/2014/main" val="2971415012"/>
                  </a:ext>
                </a:extLst>
              </a:tr>
              <a:tr h="351951">
                <a:tc>
                  <a:txBody>
                    <a:bodyPr/>
                    <a:lstStyle/>
                    <a:p>
                      <a:r>
                        <a:rPr lang="en-AU" sz="1000" b="1">
                          <a:solidFill>
                            <a:srgbClr val="441C60"/>
                          </a:solidFill>
                          <a:effectLst/>
                          <a:latin typeface="Montserrat" pitchFamily="2" charset="77"/>
                        </a:rPr>
                        <a:t>T+ 1 day</a:t>
                      </a:r>
                      <a:endParaRPr lang="en-AU" sz="1000" b="0">
                        <a:solidFill>
                          <a:srgbClr val="441C60"/>
                        </a:solidFill>
                        <a:effectLst/>
                        <a:latin typeface="Montserrat" pitchFamily="2" charset="77"/>
                      </a:endParaRP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tc>
                  <a:txBody>
                    <a:bodyPr/>
                    <a:lstStyle/>
                    <a:p>
                      <a:pPr marL="171450" indent="-171450">
                        <a:buFont typeface="Arial" panose="020B0604020202020204" pitchFamily="34" charset="0"/>
                        <a:buChar char="•"/>
                      </a:pPr>
                      <a:r>
                        <a:rPr lang="en-AU" sz="1000" b="0" dirty="0">
                          <a:solidFill>
                            <a:srgbClr val="441C60"/>
                          </a:solidFill>
                          <a:effectLst/>
                          <a:latin typeface="Montserrat" pitchFamily="2" charset="77"/>
                        </a:rPr>
                        <a:t>Government limits public access to give priority to crisis communication</a:t>
                      </a:r>
                    </a:p>
                    <a:p>
                      <a:pPr marL="171450" indent="-171450">
                        <a:buFont typeface="Arial" panose="020B0604020202020204" pitchFamily="34" charset="0"/>
                        <a:buChar char="•"/>
                      </a:pPr>
                      <a:r>
                        <a:rPr lang="en-AU" sz="1000" dirty="0">
                          <a:solidFill>
                            <a:srgbClr val="441C60"/>
                          </a:solidFill>
                          <a:effectLst/>
                          <a:latin typeface="Montserrat" pitchFamily="2" charset="77"/>
                        </a:rPr>
                        <a:t>No public access to social media</a:t>
                      </a: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extLst>
                  <a:ext uri="{0D108BD9-81ED-4DB2-BD59-A6C34878D82A}">
                    <a16:rowId xmlns:a16="http://schemas.microsoft.com/office/drawing/2014/main" val="926262180"/>
                  </a:ext>
                </a:extLst>
              </a:tr>
              <a:tr h="446707">
                <a:tc>
                  <a:txBody>
                    <a:bodyPr/>
                    <a:lstStyle/>
                    <a:p>
                      <a:r>
                        <a:rPr lang="en-AU" sz="1000" b="1">
                          <a:solidFill>
                            <a:srgbClr val="441C60"/>
                          </a:solidFill>
                          <a:effectLst/>
                          <a:latin typeface="Montserrat" pitchFamily="2" charset="77"/>
                        </a:rPr>
                        <a:t>T+ 2 days</a:t>
                      </a:r>
                      <a:endParaRPr lang="en-AU" sz="1000" b="0">
                        <a:solidFill>
                          <a:srgbClr val="441C60"/>
                        </a:solidFill>
                        <a:effectLst/>
                        <a:latin typeface="Montserrat" pitchFamily="2" charset="77"/>
                      </a:endParaRP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tc>
                  <a:txBody>
                    <a:bodyPr/>
                    <a:lstStyle/>
                    <a:p>
                      <a:pPr marL="171450" indent="-171450">
                        <a:buFont typeface="Arial" panose="020B0604020202020204" pitchFamily="34" charset="0"/>
                        <a:buChar char="•"/>
                      </a:pPr>
                      <a:r>
                        <a:rPr lang="en-AU" sz="1000" b="0" dirty="0">
                          <a:solidFill>
                            <a:srgbClr val="441C60"/>
                          </a:solidFill>
                          <a:effectLst/>
                          <a:latin typeface="Montserrat" pitchFamily="2" charset="77"/>
                        </a:rPr>
                        <a:t>Financial transactions stop (no timestamp)</a:t>
                      </a:r>
                    </a:p>
                    <a:p>
                      <a:pPr marL="171450" indent="-171450">
                        <a:buFont typeface="Arial" panose="020B0604020202020204" pitchFamily="34" charset="0"/>
                        <a:buChar char="•"/>
                      </a:pPr>
                      <a:r>
                        <a:rPr lang="en-AU" sz="1000" dirty="0">
                          <a:solidFill>
                            <a:srgbClr val="441C60"/>
                          </a:solidFill>
                          <a:effectLst/>
                          <a:latin typeface="Montserrat" pitchFamily="2" charset="77"/>
                        </a:rPr>
                        <a:t>Breakdowns of power stations (uncontrolled overload)</a:t>
                      </a: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extLst>
                  <a:ext uri="{0D108BD9-81ED-4DB2-BD59-A6C34878D82A}">
                    <a16:rowId xmlns:a16="http://schemas.microsoft.com/office/drawing/2014/main" val="1190609113"/>
                  </a:ext>
                </a:extLst>
              </a:tr>
              <a:tr h="446707">
                <a:tc>
                  <a:txBody>
                    <a:bodyPr/>
                    <a:lstStyle/>
                    <a:p>
                      <a:r>
                        <a:rPr lang="en-AU" sz="1000" b="1">
                          <a:solidFill>
                            <a:srgbClr val="441C60"/>
                          </a:solidFill>
                          <a:effectLst/>
                          <a:latin typeface="Montserrat" pitchFamily="2" charset="77"/>
                        </a:rPr>
                        <a:t>T+ 3 days</a:t>
                      </a:r>
                      <a:endParaRPr lang="en-AU" sz="1000" b="0">
                        <a:solidFill>
                          <a:srgbClr val="441C60"/>
                        </a:solidFill>
                        <a:effectLst/>
                        <a:latin typeface="Montserrat" pitchFamily="2" charset="77"/>
                      </a:endParaRP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tc>
                  <a:txBody>
                    <a:bodyPr/>
                    <a:lstStyle/>
                    <a:p>
                      <a:pPr marL="171450" indent="-171450">
                        <a:buFont typeface="Arial" panose="020B0604020202020204" pitchFamily="34" charset="0"/>
                        <a:buChar char="•"/>
                      </a:pPr>
                      <a:r>
                        <a:rPr lang="en-AU" sz="1000" b="0" dirty="0">
                          <a:solidFill>
                            <a:srgbClr val="441C60"/>
                          </a:solidFill>
                          <a:effectLst/>
                          <a:latin typeface="Montserrat" pitchFamily="2" charset="77"/>
                        </a:rPr>
                        <a:t>Power blackouts (no power synchronisation)</a:t>
                      </a:r>
                    </a:p>
                    <a:p>
                      <a:pPr marL="171450" indent="-171450">
                        <a:buFont typeface="Arial" panose="020B0604020202020204" pitchFamily="34" charset="0"/>
                        <a:buChar char="•"/>
                      </a:pPr>
                      <a:r>
                        <a:rPr lang="en-AU" sz="1000" dirty="0">
                          <a:solidFill>
                            <a:srgbClr val="441C60"/>
                          </a:solidFill>
                          <a:effectLst/>
                          <a:latin typeface="Montserrat" pitchFamily="2" charset="77"/>
                        </a:rPr>
                        <a:t>Food and temperature sensitive medicaments affected</a:t>
                      </a: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extLst>
                  <a:ext uri="{0D108BD9-81ED-4DB2-BD59-A6C34878D82A}">
                    <a16:rowId xmlns:a16="http://schemas.microsoft.com/office/drawing/2014/main" val="1854688409"/>
                  </a:ext>
                </a:extLst>
              </a:tr>
            </a:tbl>
          </a:graphicData>
        </a:graphic>
      </p:graphicFrame>
      <p:graphicFrame>
        <p:nvGraphicFramePr>
          <p:cNvPr id="4" name="Table 3">
            <a:extLst>
              <a:ext uri="{FF2B5EF4-FFF2-40B4-BE49-F238E27FC236}">
                <a16:creationId xmlns:a16="http://schemas.microsoft.com/office/drawing/2014/main" id="{8BA5B656-4E37-6D06-1DC9-E6FFF5B1F1F8}"/>
              </a:ext>
            </a:extLst>
          </p:cNvPr>
          <p:cNvGraphicFramePr>
            <a:graphicFrameLocks noGrp="1"/>
          </p:cNvGraphicFramePr>
          <p:nvPr/>
        </p:nvGraphicFramePr>
        <p:xfrm>
          <a:off x="4696145" y="674013"/>
          <a:ext cx="4188320" cy="3942737"/>
        </p:xfrm>
        <a:graphic>
          <a:graphicData uri="http://schemas.openxmlformats.org/drawingml/2006/table">
            <a:tbl>
              <a:tblPr/>
              <a:tblGrid>
                <a:gridCol w="945585">
                  <a:extLst>
                    <a:ext uri="{9D8B030D-6E8A-4147-A177-3AD203B41FA5}">
                      <a16:colId xmlns:a16="http://schemas.microsoft.com/office/drawing/2014/main" val="1233860128"/>
                    </a:ext>
                  </a:extLst>
                </a:gridCol>
                <a:gridCol w="3242735">
                  <a:extLst>
                    <a:ext uri="{9D8B030D-6E8A-4147-A177-3AD203B41FA5}">
                      <a16:colId xmlns:a16="http://schemas.microsoft.com/office/drawing/2014/main" val="2914075048"/>
                    </a:ext>
                  </a:extLst>
                </a:gridCol>
              </a:tblGrid>
              <a:tr h="432792">
                <a:tc>
                  <a:txBody>
                    <a:bodyPr/>
                    <a:lstStyle/>
                    <a:p>
                      <a:r>
                        <a:rPr lang="en-AU" sz="1000" b="1" dirty="0">
                          <a:solidFill>
                            <a:srgbClr val="441C60"/>
                          </a:solidFill>
                          <a:effectLst/>
                          <a:latin typeface="Montserrat" pitchFamily="2" charset="77"/>
                        </a:rPr>
                        <a:t>T+ 4 days</a:t>
                      </a:r>
                      <a:endParaRPr lang="en-AU" sz="1000" b="0" dirty="0">
                        <a:solidFill>
                          <a:srgbClr val="441C60"/>
                        </a:solidFill>
                        <a:effectLst/>
                        <a:latin typeface="Montserrat" pitchFamily="2" charset="77"/>
                      </a:endParaRP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tc>
                  <a:txBody>
                    <a:bodyPr/>
                    <a:lstStyle/>
                    <a:p>
                      <a:pPr marL="171450" indent="-171450">
                        <a:buFont typeface="Arial" panose="020B0604020202020204" pitchFamily="34" charset="0"/>
                        <a:buChar char="•"/>
                      </a:pPr>
                      <a:r>
                        <a:rPr lang="en-AU" sz="1000" b="0" dirty="0">
                          <a:solidFill>
                            <a:srgbClr val="441C60"/>
                          </a:solidFill>
                          <a:effectLst/>
                          <a:latin typeface="Montserrat" pitchFamily="2" charset="77"/>
                        </a:rPr>
                        <a:t>Food supply chain starts to break down</a:t>
                      </a:r>
                    </a:p>
                    <a:p>
                      <a:pPr marL="171450" indent="-171450">
                        <a:buFont typeface="Arial" panose="020B0604020202020204" pitchFamily="34" charset="0"/>
                        <a:buChar char="•"/>
                      </a:pPr>
                      <a:r>
                        <a:rPr lang="en-AU" sz="1000" dirty="0">
                          <a:solidFill>
                            <a:srgbClr val="441C60"/>
                          </a:solidFill>
                          <a:effectLst/>
                          <a:latin typeface="Montserrat" pitchFamily="2" charset="77"/>
                        </a:rPr>
                        <a:t>Panic buying of food, plundering</a:t>
                      </a: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extLst>
                  <a:ext uri="{0D108BD9-81ED-4DB2-BD59-A6C34878D82A}">
                    <a16:rowId xmlns:a16="http://schemas.microsoft.com/office/drawing/2014/main" val="1322514428"/>
                  </a:ext>
                </a:extLst>
              </a:tr>
              <a:tr h="408878">
                <a:tc>
                  <a:txBody>
                    <a:bodyPr/>
                    <a:lstStyle/>
                    <a:p>
                      <a:r>
                        <a:rPr lang="en-AU" sz="1000" b="1">
                          <a:solidFill>
                            <a:srgbClr val="441C60"/>
                          </a:solidFill>
                          <a:effectLst/>
                          <a:latin typeface="Montserrat" pitchFamily="2" charset="77"/>
                        </a:rPr>
                        <a:t>T+ 5 days</a:t>
                      </a:r>
                      <a:endParaRPr lang="en-AU" sz="1000" b="0">
                        <a:solidFill>
                          <a:srgbClr val="441C60"/>
                        </a:solidFill>
                        <a:effectLst/>
                        <a:latin typeface="Montserrat" pitchFamily="2" charset="77"/>
                      </a:endParaRP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tc>
                  <a:txBody>
                    <a:bodyPr/>
                    <a:lstStyle/>
                    <a:p>
                      <a:pPr marL="171450" indent="-171450">
                        <a:buFont typeface="Arial" panose="020B0604020202020204" pitchFamily="34" charset="0"/>
                        <a:buChar char="•"/>
                      </a:pPr>
                      <a:r>
                        <a:rPr lang="en-AU" sz="1000" b="0" dirty="0">
                          <a:solidFill>
                            <a:srgbClr val="441C60"/>
                          </a:solidFill>
                          <a:effectLst/>
                          <a:latin typeface="Montserrat" pitchFamily="2" charset="77"/>
                        </a:rPr>
                        <a:t>Fresh water shortage</a:t>
                      </a:r>
                    </a:p>
                    <a:p>
                      <a:pPr marL="171450" lvl="1" indent="-171450">
                        <a:buFont typeface="Arial" panose="020B0604020202020204" pitchFamily="34" charset="0"/>
                        <a:buChar char="•"/>
                      </a:pPr>
                      <a:r>
                        <a:rPr lang="en-AU" sz="1000" dirty="0">
                          <a:solidFill>
                            <a:srgbClr val="441C60"/>
                          </a:solidFill>
                          <a:effectLst/>
                          <a:latin typeface="Montserrat" pitchFamily="2" charset="77"/>
                        </a:rPr>
                        <a:t>Travel heavily affected, Societal isolation</a:t>
                      </a:r>
                    </a:p>
                  </a:txBody>
                  <a:tcPr marL="33841" marR="33841" marT="33841" marB="33841"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extLst>
                  <a:ext uri="{0D108BD9-81ED-4DB2-BD59-A6C34878D82A}">
                    <a16:rowId xmlns:a16="http://schemas.microsoft.com/office/drawing/2014/main" val="3977807965"/>
                  </a:ext>
                </a:extLst>
              </a:tr>
              <a:tr h="423747">
                <a:tc>
                  <a:txBody>
                    <a:bodyPr/>
                    <a:lstStyle/>
                    <a:p>
                      <a:r>
                        <a:rPr lang="en-AU" sz="1000" b="1">
                          <a:solidFill>
                            <a:srgbClr val="441C60"/>
                          </a:solidFill>
                          <a:effectLst/>
                          <a:latin typeface="Montserrat" pitchFamily="2" charset="77"/>
                        </a:rPr>
                        <a:t>T+ 2 weeks</a:t>
                      </a:r>
                      <a:endParaRPr lang="en-AU" sz="1000" b="0">
                        <a:solidFill>
                          <a:srgbClr val="441C60"/>
                        </a:solidFill>
                        <a:effectLst/>
                        <a:latin typeface="Montserrat" pitchFamily="2" charset="77"/>
                      </a:endParaRPr>
                    </a:p>
                  </a:txBody>
                  <a:tcPr marL="45310" marR="45310" marT="45310" marB="45310"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tc>
                  <a:txBody>
                    <a:bodyPr/>
                    <a:lstStyle/>
                    <a:p>
                      <a:pPr marL="171450" indent="-171450">
                        <a:buFont typeface="Arial" panose="020B0604020202020204" pitchFamily="34" charset="0"/>
                        <a:buChar char="•"/>
                      </a:pPr>
                      <a:r>
                        <a:rPr lang="en-AU" sz="1000" b="0" dirty="0">
                          <a:solidFill>
                            <a:srgbClr val="441C60"/>
                          </a:solidFill>
                          <a:effectLst/>
                          <a:latin typeface="Montserrat" pitchFamily="2" charset="77"/>
                        </a:rPr>
                        <a:t>No forecasting of solar activity</a:t>
                      </a:r>
                    </a:p>
                    <a:p>
                      <a:pPr marL="171450" indent="-171450">
                        <a:buFont typeface="Arial" panose="020B0604020202020204" pitchFamily="34" charset="0"/>
                        <a:buChar char="•"/>
                      </a:pPr>
                      <a:r>
                        <a:rPr lang="en-AU" sz="1000" dirty="0">
                          <a:solidFill>
                            <a:srgbClr val="441C60"/>
                          </a:solidFill>
                          <a:effectLst/>
                          <a:latin typeface="Montserrat" pitchFamily="2" charset="77"/>
                        </a:rPr>
                        <a:t>Disrupted power grids due to solar storms</a:t>
                      </a:r>
                    </a:p>
                  </a:txBody>
                  <a:tcPr marL="45310" marR="45310" marT="45310" marB="45310"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extLst>
                  <a:ext uri="{0D108BD9-81ED-4DB2-BD59-A6C34878D82A}">
                    <a16:rowId xmlns:a16="http://schemas.microsoft.com/office/drawing/2014/main" val="1673260158"/>
                  </a:ext>
                </a:extLst>
              </a:tr>
              <a:tr h="344355">
                <a:tc>
                  <a:txBody>
                    <a:bodyPr/>
                    <a:lstStyle/>
                    <a:p>
                      <a:r>
                        <a:rPr lang="en-AU" sz="1000" b="1">
                          <a:solidFill>
                            <a:srgbClr val="441C60"/>
                          </a:solidFill>
                          <a:effectLst/>
                          <a:latin typeface="Montserrat" pitchFamily="2" charset="77"/>
                        </a:rPr>
                        <a:t>T+ 1 month</a:t>
                      </a:r>
                      <a:endParaRPr lang="en-AU" sz="1000" b="0">
                        <a:solidFill>
                          <a:srgbClr val="441C60"/>
                        </a:solidFill>
                        <a:effectLst/>
                        <a:latin typeface="Montserrat" pitchFamily="2" charset="77"/>
                      </a:endParaRPr>
                    </a:p>
                  </a:txBody>
                  <a:tcPr marL="45310" marR="45310" marT="45310" marB="45310"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tc>
                  <a:txBody>
                    <a:bodyPr/>
                    <a:lstStyle/>
                    <a:p>
                      <a:pPr marL="171450" indent="-171450">
                        <a:buFont typeface="Arial" panose="020B0604020202020204" pitchFamily="34" charset="0"/>
                        <a:buChar char="•"/>
                      </a:pPr>
                      <a:r>
                        <a:rPr lang="en-AU" sz="1000" b="0" dirty="0">
                          <a:solidFill>
                            <a:srgbClr val="441C60"/>
                          </a:solidFill>
                          <a:effectLst/>
                          <a:latin typeface="Montserrat" pitchFamily="2" charset="77"/>
                        </a:rPr>
                        <a:t>Government will launch emergency satellites using existing military launchers  </a:t>
                      </a:r>
                    </a:p>
                  </a:txBody>
                  <a:tcPr marL="45310" marR="45310" marT="45310" marB="45310"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extLst>
                  <a:ext uri="{0D108BD9-81ED-4DB2-BD59-A6C34878D82A}">
                    <a16:rowId xmlns:a16="http://schemas.microsoft.com/office/drawing/2014/main" val="609304303"/>
                  </a:ext>
                </a:extLst>
              </a:tr>
              <a:tr h="558099">
                <a:tc>
                  <a:txBody>
                    <a:bodyPr/>
                    <a:lstStyle/>
                    <a:p>
                      <a:r>
                        <a:rPr lang="en-AU" sz="1000" b="1">
                          <a:solidFill>
                            <a:srgbClr val="441C60"/>
                          </a:solidFill>
                          <a:effectLst/>
                          <a:latin typeface="Montserrat" pitchFamily="2" charset="77"/>
                        </a:rPr>
                        <a:t>T+ 2 months</a:t>
                      </a:r>
                      <a:endParaRPr lang="en-AU" sz="1000" b="0">
                        <a:solidFill>
                          <a:srgbClr val="441C60"/>
                        </a:solidFill>
                        <a:effectLst/>
                        <a:latin typeface="Montserrat" pitchFamily="2" charset="77"/>
                      </a:endParaRPr>
                    </a:p>
                  </a:txBody>
                  <a:tcPr marL="45310" marR="45310" marT="45310" marB="45310"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tc>
                  <a:txBody>
                    <a:bodyPr/>
                    <a:lstStyle/>
                    <a:p>
                      <a:pPr marL="171450" indent="-171450">
                        <a:buFont typeface="Arial" panose="020B0604020202020204" pitchFamily="34" charset="0"/>
                        <a:buChar char="•"/>
                      </a:pPr>
                      <a:r>
                        <a:rPr lang="en-AU" sz="1000" b="0" dirty="0">
                          <a:solidFill>
                            <a:srgbClr val="441C60"/>
                          </a:solidFill>
                          <a:effectLst/>
                          <a:latin typeface="Montserrat" pitchFamily="2" charset="77"/>
                        </a:rPr>
                        <a:t>Economy strongly affected</a:t>
                      </a:r>
                    </a:p>
                    <a:p>
                      <a:pPr marL="171450" indent="-171450">
                        <a:buFont typeface="Arial" panose="020B0604020202020204" pitchFamily="34" charset="0"/>
                        <a:buChar char="•"/>
                      </a:pPr>
                      <a:r>
                        <a:rPr lang="en-AU" sz="1000" dirty="0">
                          <a:solidFill>
                            <a:srgbClr val="441C60"/>
                          </a:solidFill>
                          <a:effectLst/>
                          <a:latin typeface="Montserrat" pitchFamily="2" charset="77"/>
                        </a:rPr>
                        <a:t>Communication companies bankrupt</a:t>
                      </a:r>
                    </a:p>
                    <a:p>
                      <a:pPr marL="171450" indent="-171450">
                        <a:buFont typeface="Arial" panose="020B0604020202020204" pitchFamily="34" charset="0"/>
                        <a:buChar char="•"/>
                      </a:pPr>
                      <a:r>
                        <a:rPr lang="en-AU" sz="1000" dirty="0">
                          <a:solidFill>
                            <a:srgbClr val="441C60"/>
                          </a:solidFill>
                          <a:effectLst/>
                          <a:latin typeface="Montserrat" pitchFamily="2" charset="77"/>
                        </a:rPr>
                        <a:t>Factories with complex delivery system bankrupt</a:t>
                      </a:r>
                    </a:p>
                  </a:txBody>
                  <a:tcPr marL="45310" marR="45310" marT="45310" marB="45310"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extLst>
                  <a:ext uri="{0D108BD9-81ED-4DB2-BD59-A6C34878D82A}">
                    <a16:rowId xmlns:a16="http://schemas.microsoft.com/office/drawing/2014/main" val="2500879200"/>
                  </a:ext>
                </a:extLst>
              </a:tr>
              <a:tr h="344355">
                <a:tc>
                  <a:txBody>
                    <a:bodyPr/>
                    <a:lstStyle/>
                    <a:p>
                      <a:r>
                        <a:rPr lang="en-AU" sz="1000" b="1">
                          <a:solidFill>
                            <a:srgbClr val="441C60"/>
                          </a:solidFill>
                          <a:effectLst/>
                          <a:latin typeface="Montserrat" pitchFamily="2" charset="77"/>
                        </a:rPr>
                        <a:t>T+ 3 months</a:t>
                      </a:r>
                      <a:endParaRPr lang="en-AU" sz="1000" b="0">
                        <a:solidFill>
                          <a:srgbClr val="441C60"/>
                        </a:solidFill>
                        <a:effectLst/>
                        <a:latin typeface="Montserrat" pitchFamily="2" charset="77"/>
                      </a:endParaRPr>
                    </a:p>
                  </a:txBody>
                  <a:tcPr marL="45310" marR="45310" marT="45310" marB="45310"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tc>
                  <a:txBody>
                    <a:bodyPr/>
                    <a:lstStyle/>
                    <a:p>
                      <a:pPr marL="171450" indent="-171450">
                        <a:buFont typeface="Arial" panose="020B0604020202020204" pitchFamily="34" charset="0"/>
                        <a:buChar char="•"/>
                      </a:pPr>
                      <a:r>
                        <a:rPr lang="en-AU" sz="1000" b="0" dirty="0">
                          <a:solidFill>
                            <a:srgbClr val="441C60"/>
                          </a:solidFill>
                          <a:effectLst/>
                          <a:latin typeface="Montserrat" pitchFamily="2" charset="77"/>
                        </a:rPr>
                        <a:t>Strategically important satellite constellations launched (military)</a:t>
                      </a:r>
                    </a:p>
                  </a:txBody>
                  <a:tcPr marL="45310" marR="45310" marT="45310" marB="45310"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extLst>
                  <a:ext uri="{0D108BD9-81ED-4DB2-BD59-A6C34878D82A}">
                    <a16:rowId xmlns:a16="http://schemas.microsoft.com/office/drawing/2014/main" val="537840937"/>
                  </a:ext>
                </a:extLst>
              </a:tr>
              <a:tr h="344355">
                <a:tc>
                  <a:txBody>
                    <a:bodyPr/>
                    <a:lstStyle/>
                    <a:p>
                      <a:r>
                        <a:rPr lang="en-AU" sz="1000" b="1">
                          <a:solidFill>
                            <a:srgbClr val="441C60"/>
                          </a:solidFill>
                          <a:effectLst/>
                          <a:latin typeface="Montserrat" pitchFamily="2" charset="77"/>
                        </a:rPr>
                        <a:t>T+ 4 months</a:t>
                      </a:r>
                      <a:endParaRPr lang="en-AU" sz="1000" b="0">
                        <a:solidFill>
                          <a:srgbClr val="441C60"/>
                        </a:solidFill>
                        <a:effectLst/>
                        <a:latin typeface="Montserrat" pitchFamily="2" charset="77"/>
                      </a:endParaRPr>
                    </a:p>
                  </a:txBody>
                  <a:tcPr marL="45310" marR="45310" marT="45310" marB="45310"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tc>
                  <a:txBody>
                    <a:bodyPr/>
                    <a:lstStyle/>
                    <a:p>
                      <a:pPr marL="171450" indent="-171450">
                        <a:buFont typeface="Arial" panose="020B0604020202020204" pitchFamily="34" charset="0"/>
                        <a:buChar char="•"/>
                      </a:pPr>
                      <a:r>
                        <a:rPr lang="en-AU" sz="1000" b="0" dirty="0">
                          <a:solidFill>
                            <a:srgbClr val="441C60"/>
                          </a:solidFill>
                          <a:effectLst/>
                          <a:latin typeface="Montserrat" pitchFamily="2" charset="77"/>
                        </a:rPr>
                        <a:t>Strong public push to increase space budgets immediately!</a:t>
                      </a:r>
                    </a:p>
                  </a:txBody>
                  <a:tcPr marL="45310" marR="45310" marT="45310" marB="45310"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extLst>
                  <a:ext uri="{0D108BD9-81ED-4DB2-BD59-A6C34878D82A}">
                    <a16:rowId xmlns:a16="http://schemas.microsoft.com/office/drawing/2014/main" val="2686938373"/>
                  </a:ext>
                </a:extLst>
              </a:tr>
              <a:tr h="344355">
                <a:tc>
                  <a:txBody>
                    <a:bodyPr/>
                    <a:lstStyle/>
                    <a:p>
                      <a:r>
                        <a:rPr lang="en-AU" sz="1000" b="1">
                          <a:solidFill>
                            <a:srgbClr val="441C60"/>
                          </a:solidFill>
                          <a:effectLst/>
                          <a:latin typeface="Montserrat" pitchFamily="2" charset="77"/>
                        </a:rPr>
                        <a:t>T+ 6 months  </a:t>
                      </a:r>
                      <a:endParaRPr lang="en-AU" sz="1000" b="0">
                        <a:solidFill>
                          <a:srgbClr val="441C60"/>
                        </a:solidFill>
                        <a:effectLst/>
                        <a:latin typeface="Montserrat" pitchFamily="2" charset="77"/>
                      </a:endParaRPr>
                    </a:p>
                  </a:txBody>
                  <a:tcPr marL="45310" marR="45310" marT="45310" marB="45310"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tc>
                  <a:txBody>
                    <a:bodyPr/>
                    <a:lstStyle/>
                    <a:p>
                      <a:pPr marL="171450" indent="-171450">
                        <a:buFont typeface="Arial" panose="020B0604020202020204" pitchFamily="34" charset="0"/>
                        <a:buChar char="•"/>
                      </a:pPr>
                      <a:r>
                        <a:rPr lang="en-AU" sz="1000" b="0" dirty="0">
                          <a:solidFill>
                            <a:srgbClr val="441C60"/>
                          </a:solidFill>
                          <a:effectLst/>
                          <a:latin typeface="Montserrat" pitchFamily="2" charset="77"/>
                        </a:rPr>
                        <a:t>New LEO constellations operational</a:t>
                      </a:r>
                    </a:p>
                  </a:txBody>
                  <a:tcPr marL="45310" marR="45310" marT="45310" marB="45310"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extLst>
                  <a:ext uri="{0D108BD9-81ED-4DB2-BD59-A6C34878D82A}">
                    <a16:rowId xmlns:a16="http://schemas.microsoft.com/office/drawing/2014/main" val="1574365251"/>
                  </a:ext>
                </a:extLst>
              </a:tr>
              <a:tr h="217487">
                <a:tc>
                  <a:txBody>
                    <a:bodyPr/>
                    <a:lstStyle/>
                    <a:p>
                      <a:r>
                        <a:rPr lang="en-AU" sz="1000" b="1">
                          <a:solidFill>
                            <a:srgbClr val="441C60"/>
                          </a:solidFill>
                          <a:effectLst/>
                          <a:latin typeface="Montserrat" pitchFamily="2" charset="77"/>
                        </a:rPr>
                        <a:t>T+ 12 months</a:t>
                      </a:r>
                      <a:endParaRPr lang="en-AU" sz="1000" b="0">
                        <a:solidFill>
                          <a:srgbClr val="441C60"/>
                        </a:solidFill>
                        <a:effectLst/>
                        <a:latin typeface="Montserrat" pitchFamily="2" charset="77"/>
                      </a:endParaRPr>
                    </a:p>
                  </a:txBody>
                  <a:tcPr marL="45310" marR="45310" marT="45310" marB="45310"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tc>
                  <a:txBody>
                    <a:bodyPr/>
                    <a:lstStyle/>
                    <a:p>
                      <a:pPr marL="171450" indent="-171450">
                        <a:buFont typeface="Arial" panose="020B0604020202020204" pitchFamily="34" charset="0"/>
                        <a:buChar char="•"/>
                      </a:pPr>
                      <a:r>
                        <a:rPr lang="en-AU" sz="1000" b="0" dirty="0">
                          <a:solidFill>
                            <a:srgbClr val="441C60"/>
                          </a:solidFill>
                          <a:effectLst/>
                          <a:latin typeface="Montserrat" pitchFamily="2" charset="77"/>
                        </a:rPr>
                        <a:t>New GEO satellites operational</a:t>
                      </a:r>
                    </a:p>
                  </a:txBody>
                  <a:tcPr marL="45310" marR="45310" marT="45310" marB="45310" anchor="ctr">
                    <a:lnL w="9525" cap="flat" cmpd="sng" algn="ctr">
                      <a:solidFill>
                        <a:srgbClr val="C4C4C4"/>
                      </a:solidFill>
                      <a:prstDash val="solid"/>
                      <a:round/>
                      <a:headEnd type="none" w="med" len="med"/>
                      <a:tailEnd type="none" w="med" len="med"/>
                    </a:lnL>
                    <a:lnR w="9525" cap="flat" cmpd="sng" algn="ctr">
                      <a:solidFill>
                        <a:srgbClr val="C4C4C4"/>
                      </a:solidFill>
                      <a:prstDash val="solid"/>
                      <a:round/>
                      <a:headEnd type="none" w="med" len="med"/>
                      <a:tailEnd type="none" w="med" len="med"/>
                    </a:lnR>
                    <a:lnT w="9525" cap="flat" cmpd="sng" algn="ctr">
                      <a:solidFill>
                        <a:srgbClr val="C4C4C4"/>
                      </a:solidFill>
                      <a:prstDash val="solid"/>
                      <a:round/>
                      <a:headEnd type="none" w="med" len="med"/>
                      <a:tailEnd type="none" w="med" len="med"/>
                    </a:lnT>
                    <a:lnB w="9525" cap="flat" cmpd="sng" algn="ctr">
                      <a:solidFill>
                        <a:srgbClr val="C4C4C4"/>
                      </a:solidFill>
                      <a:prstDash val="solid"/>
                      <a:round/>
                      <a:headEnd type="none" w="med" len="med"/>
                      <a:tailEnd type="none" w="med" len="med"/>
                    </a:lnB>
                    <a:solidFill>
                      <a:srgbClr val="F6F6F6"/>
                    </a:solidFill>
                  </a:tcPr>
                </a:tc>
                <a:extLst>
                  <a:ext uri="{0D108BD9-81ED-4DB2-BD59-A6C34878D82A}">
                    <a16:rowId xmlns:a16="http://schemas.microsoft.com/office/drawing/2014/main" val="584637408"/>
                  </a:ext>
                </a:extLst>
              </a:tr>
            </a:tbl>
          </a:graphicData>
        </a:graphic>
      </p:graphicFrame>
    </p:spTree>
    <p:extLst>
      <p:ext uri="{BB962C8B-B14F-4D97-AF65-F5344CB8AC3E}">
        <p14:creationId xmlns:p14="http://schemas.microsoft.com/office/powerpoint/2010/main" val="2374792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6" name="Google Shape;99;p2">
            <a:extLst>
              <a:ext uri="{FF2B5EF4-FFF2-40B4-BE49-F238E27FC236}">
                <a16:creationId xmlns:a16="http://schemas.microsoft.com/office/drawing/2014/main" id="{E4D4D98F-4DAB-A3C7-4FBC-D987FD4E3E55}"/>
              </a:ext>
            </a:extLst>
          </p:cNvPr>
          <p:cNvSpPr txBox="1"/>
          <p:nvPr/>
        </p:nvSpPr>
        <p:spPr>
          <a:xfrm>
            <a:off x="-223024" y="3454031"/>
            <a:ext cx="5426926" cy="1129488"/>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pPr>
            <a:r>
              <a:rPr lang="en-US" sz="6000" i="0" u="sng" kern="1200" dirty="0">
                <a:solidFill>
                  <a:srgbClr val="FFFFFF"/>
                </a:solidFill>
                <a:latin typeface="+mj-lt"/>
                <a:ea typeface="+mj-ea"/>
                <a:cs typeface="+mj-cs"/>
                <a:sym typeface="Montserrat SemiBold"/>
              </a:rPr>
              <a:t>RESOURCES</a:t>
            </a:r>
            <a:endParaRPr lang="en-US" sz="6000" u="sng" kern="1200" dirty="0">
              <a:solidFill>
                <a:srgbClr val="FFFFFF"/>
              </a:solidFill>
              <a:latin typeface="+mj-lt"/>
              <a:ea typeface="+mj-ea"/>
              <a:cs typeface="+mj-cs"/>
              <a:sym typeface="Montserrat SemiBold"/>
            </a:endParaRPr>
          </a:p>
        </p:txBody>
      </p:sp>
      <p:pic>
        <p:nvPicPr>
          <p:cNvPr id="2" name="Picture 4" descr="Photo ai generated illustration ai technology helping people in everyday life">
            <a:extLst>
              <a:ext uri="{FF2B5EF4-FFF2-40B4-BE49-F238E27FC236}">
                <a16:creationId xmlns:a16="http://schemas.microsoft.com/office/drawing/2014/main" id="{2C77A0C2-1394-CDBF-352F-6AFAA9B804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7" b="1"/>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99;p2">
            <a:extLst>
              <a:ext uri="{FF2B5EF4-FFF2-40B4-BE49-F238E27FC236}">
                <a16:creationId xmlns:a16="http://schemas.microsoft.com/office/drawing/2014/main" id="{F1287AE9-1CEE-1132-34CB-7934E5F4349F}"/>
              </a:ext>
            </a:extLst>
          </p:cNvPr>
          <p:cNvSpPr txBox="1"/>
          <p:nvPr/>
        </p:nvSpPr>
        <p:spPr>
          <a:xfrm>
            <a:off x="-70624" y="3606431"/>
            <a:ext cx="5426926" cy="1129488"/>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pPr>
            <a:r>
              <a:rPr lang="en-US" sz="6000" i="0" u="sng" kern="1200" dirty="0">
                <a:solidFill>
                  <a:srgbClr val="FFFFFF"/>
                </a:solidFill>
                <a:latin typeface="+mj-lt"/>
                <a:ea typeface="+mj-ea"/>
                <a:cs typeface="+mj-cs"/>
                <a:sym typeface="Montserrat SemiBold"/>
              </a:rPr>
              <a:t>RESOURCES</a:t>
            </a:r>
            <a:endParaRPr lang="en-US" sz="6000" u="sng" kern="1200" dirty="0">
              <a:solidFill>
                <a:srgbClr val="FFFFFF"/>
              </a:solidFill>
              <a:latin typeface="+mj-lt"/>
              <a:ea typeface="+mj-ea"/>
              <a:cs typeface="+mj-cs"/>
              <a:sym typeface="Montserrat SemiBold"/>
            </a:endParaRPr>
          </a:p>
        </p:txBody>
      </p:sp>
    </p:spTree>
    <p:extLst>
      <p:ext uri="{BB962C8B-B14F-4D97-AF65-F5344CB8AC3E}">
        <p14:creationId xmlns:p14="http://schemas.microsoft.com/office/powerpoint/2010/main" val="373106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1030" name="Picture 6" descr="Free photo dictatorship oppression collage concept">
            <a:extLst>
              <a:ext uri="{FF2B5EF4-FFF2-40B4-BE49-F238E27FC236}">
                <a16:creationId xmlns:a16="http://schemas.microsoft.com/office/drawing/2014/main" id="{1C5D51F9-A329-FC28-CE20-A84CB1A374F4}"/>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14219" b="1195"/>
          <a:stretch/>
        </p:blipFill>
        <p:spPr bwMode="auto">
          <a:xfrm>
            <a:off x="20" y="10"/>
            <a:ext cx="9143980" cy="514349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99;p2">
            <a:extLst>
              <a:ext uri="{FF2B5EF4-FFF2-40B4-BE49-F238E27FC236}">
                <a16:creationId xmlns:a16="http://schemas.microsoft.com/office/drawing/2014/main" id="{91F9E9AD-301C-8755-37A9-7D6EFB74E463}"/>
              </a:ext>
            </a:extLst>
          </p:cNvPr>
          <p:cNvSpPr txBox="1"/>
          <p:nvPr/>
        </p:nvSpPr>
        <p:spPr>
          <a:xfrm>
            <a:off x="-816235" y="2646556"/>
            <a:ext cx="5018049" cy="1851101"/>
          </a:xfrm>
          <a:prstGeom prst="rect">
            <a:avLst/>
          </a:prstGeom>
        </p:spPr>
        <p:txBody>
          <a:bodyPr spcFirstLastPara="1" vert="horz" lIns="91440" tIns="45720" rIns="91440" bIns="45720" rtlCol="0" anchor="b" anchorCtr="0">
            <a:normAutofit lnSpcReduction="10000"/>
          </a:bodyPr>
          <a:lstStyle/>
          <a:p>
            <a:pPr marL="0" marR="0" lvl="0" indent="0" algn="ctr">
              <a:lnSpc>
                <a:spcPct val="90000"/>
              </a:lnSpc>
              <a:spcBef>
                <a:spcPct val="0"/>
              </a:spcBef>
              <a:spcAft>
                <a:spcPts val="600"/>
              </a:spcAft>
            </a:pPr>
            <a:r>
              <a:rPr lang="en-US" sz="6000" i="0" u="sng" kern="1200">
                <a:solidFill>
                  <a:schemeClr val="tx1"/>
                </a:solidFill>
                <a:latin typeface="+mj-lt"/>
                <a:ea typeface="+mj-ea"/>
                <a:cs typeface="+mj-cs"/>
                <a:sym typeface="Montserrat SemiBold"/>
              </a:rPr>
              <a:t>THE </a:t>
            </a:r>
          </a:p>
          <a:p>
            <a:pPr marL="0" marR="0" lvl="0" indent="0" algn="ctr">
              <a:lnSpc>
                <a:spcPct val="90000"/>
              </a:lnSpc>
              <a:spcBef>
                <a:spcPct val="0"/>
              </a:spcBef>
              <a:spcAft>
                <a:spcPts val="600"/>
              </a:spcAft>
            </a:pPr>
            <a:r>
              <a:rPr lang="en-US" sz="6000" i="0" u="sng" kern="1200">
                <a:solidFill>
                  <a:schemeClr val="tx1"/>
                </a:solidFill>
                <a:latin typeface="+mj-lt"/>
                <a:ea typeface="+mj-ea"/>
                <a:cs typeface="+mj-cs"/>
                <a:sym typeface="Montserrat SemiBold"/>
              </a:rPr>
              <a:t>FUTURE</a:t>
            </a:r>
            <a:endParaRPr lang="en-US" sz="6000" u="sng" kern="1200" dirty="0">
              <a:solidFill>
                <a:schemeClr val="tx1"/>
              </a:solidFill>
              <a:latin typeface="+mj-lt"/>
              <a:ea typeface="+mj-ea"/>
              <a:cs typeface="+mj-cs"/>
              <a:sym typeface="Montserrat SemiBold"/>
            </a:endParaRPr>
          </a:p>
        </p:txBody>
      </p:sp>
      <p:pic>
        <p:nvPicPr>
          <p:cNvPr id="2" name="Picture 1">
            <a:extLst>
              <a:ext uri="{FF2B5EF4-FFF2-40B4-BE49-F238E27FC236}">
                <a16:creationId xmlns:a16="http://schemas.microsoft.com/office/drawing/2014/main" id="{00E37FEA-D106-AA1B-63ED-971C9DA6A8B5}"/>
              </a:ext>
            </a:extLst>
          </p:cNvPr>
          <p:cNvPicPr>
            <a:picLocks noChangeAspect="1"/>
          </p:cNvPicPr>
          <p:nvPr/>
        </p:nvPicPr>
        <p:blipFill rotWithShape="1">
          <a:blip r:embed="rId4">
            <a:extLst>
              <a:ext uri="{28A0092B-C50C-407E-A947-70E740481C1C}">
                <a14:useLocalDpi xmlns:a14="http://schemas.microsoft.com/office/drawing/2010/main" val="0"/>
              </a:ext>
            </a:extLst>
          </a:blip>
          <a:srcRect t="37018"/>
          <a:stretch/>
        </p:blipFill>
        <p:spPr>
          <a:xfrm>
            <a:off x="5" y="10531475"/>
            <a:ext cx="20115705" cy="777875"/>
          </a:xfrm>
          <a:prstGeom prst="rect">
            <a:avLst/>
          </a:prstGeom>
        </p:spPr>
      </p:pic>
    </p:spTree>
    <p:extLst>
      <p:ext uri="{BB962C8B-B14F-4D97-AF65-F5344CB8AC3E}">
        <p14:creationId xmlns:p14="http://schemas.microsoft.com/office/powerpoint/2010/main" val="2856687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249072" y="293545"/>
            <a:ext cx="8413200" cy="369291"/>
          </a:xfrm>
          <a:prstGeom prst="rect">
            <a:avLst/>
          </a:prstGeom>
          <a:noFill/>
          <a:ln>
            <a:noFill/>
          </a:ln>
        </p:spPr>
        <p:txBody>
          <a:bodyPr spcFirstLastPara="1" wrap="square" lIns="91425" tIns="45700" rIns="91425" bIns="45700" anchor="t" anchorCtr="0">
            <a:spAutoFit/>
          </a:bodyPr>
          <a:lstStyle/>
          <a:p>
            <a:pPr algn="ctr"/>
            <a:r>
              <a:rPr lang="en-US" sz="1800" u="sng" dirty="0">
                <a:solidFill>
                  <a:srgbClr val="441D60"/>
                </a:solidFill>
                <a:latin typeface="Montserrat SemiBold"/>
                <a:ea typeface="Montserrat SemiBold"/>
                <a:cs typeface="Montserrat SemiBold"/>
                <a:sym typeface="Montserrat SemiBold"/>
              </a:rPr>
              <a:t>NIST FRAMEWORKS</a:t>
            </a:r>
          </a:p>
        </p:txBody>
      </p:sp>
      <p:pic>
        <p:nvPicPr>
          <p:cNvPr id="2" name="Picture 1">
            <a:extLst>
              <a:ext uri="{FF2B5EF4-FFF2-40B4-BE49-F238E27FC236}">
                <a16:creationId xmlns:a16="http://schemas.microsoft.com/office/drawing/2014/main" id="{F420B6F8-B8E3-1B45-24CB-07F9582A233B}"/>
              </a:ext>
            </a:extLst>
          </p:cNvPr>
          <p:cNvPicPr>
            <a:picLocks noChangeAspect="1"/>
          </p:cNvPicPr>
          <p:nvPr/>
        </p:nvPicPr>
        <p:blipFill>
          <a:blip r:embed="rId3"/>
          <a:stretch>
            <a:fillRect/>
          </a:stretch>
        </p:blipFill>
        <p:spPr>
          <a:xfrm>
            <a:off x="349016" y="793943"/>
            <a:ext cx="6926767" cy="3555613"/>
          </a:xfrm>
          <a:prstGeom prst="rect">
            <a:avLst/>
          </a:prstGeom>
        </p:spPr>
      </p:pic>
      <p:sp>
        <p:nvSpPr>
          <p:cNvPr id="3" name="TextBox 2">
            <a:extLst>
              <a:ext uri="{FF2B5EF4-FFF2-40B4-BE49-F238E27FC236}">
                <a16:creationId xmlns:a16="http://schemas.microsoft.com/office/drawing/2014/main" id="{0B5F2E1B-6B1E-B492-8F3B-CBE348E3B576}"/>
              </a:ext>
            </a:extLst>
          </p:cNvPr>
          <p:cNvSpPr txBox="1"/>
          <p:nvPr/>
        </p:nvSpPr>
        <p:spPr>
          <a:xfrm>
            <a:off x="5198167" y="1676509"/>
            <a:ext cx="1368897" cy="461665"/>
          </a:xfrm>
          <a:prstGeom prst="rect">
            <a:avLst/>
          </a:prstGeom>
          <a:noFill/>
        </p:spPr>
        <p:txBody>
          <a:bodyPr wrap="square" rtlCol="0">
            <a:spAutoFit/>
          </a:bodyPr>
          <a:lstStyle/>
          <a:p>
            <a:r>
              <a:rPr lang="en-AU" sz="1200" dirty="0"/>
              <a:t>NISTIR 8270</a:t>
            </a:r>
          </a:p>
          <a:p>
            <a:r>
              <a:rPr lang="en-AU" sz="1200" dirty="0"/>
              <a:t>(Considerations)</a:t>
            </a:r>
          </a:p>
        </p:txBody>
      </p:sp>
      <p:sp>
        <p:nvSpPr>
          <p:cNvPr id="4" name="TextBox 3">
            <a:extLst>
              <a:ext uri="{FF2B5EF4-FFF2-40B4-BE49-F238E27FC236}">
                <a16:creationId xmlns:a16="http://schemas.microsoft.com/office/drawing/2014/main" id="{743EC5ED-9B19-5A5D-338D-996150BDA107}"/>
              </a:ext>
            </a:extLst>
          </p:cNvPr>
          <p:cNvSpPr txBox="1"/>
          <p:nvPr/>
        </p:nvSpPr>
        <p:spPr>
          <a:xfrm>
            <a:off x="0" y="2044118"/>
            <a:ext cx="1530419" cy="461665"/>
          </a:xfrm>
          <a:prstGeom prst="rect">
            <a:avLst/>
          </a:prstGeom>
          <a:noFill/>
        </p:spPr>
        <p:txBody>
          <a:bodyPr wrap="square" rtlCol="0">
            <a:spAutoFit/>
          </a:bodyPr>
          <a:lstStyle/>
          <a:p>
            <a:r>
              <a:rPr lang="en-AU" sz="1200" dirty="0"/>
              <a:t>NISTIR 8401</a:t>
            </a:r>
          </a:p>
          <a:p>
            <a:r>
              <a:rPr lang="en-AU" sz="1200" dirty="0"/>
              <a:t>(Applying the CSF)</a:t>
            </a:r>
          </a:p>
        </p:txBody>
      </p:sp>
      <p:sp>
        <p:nvSpPr>
          <p:cNvPr id="5" name="TextBox 4">
            <a:extLst>
              <a:ext uri="{FF2B5EF4-FFF2-40B4-BE49-F238E27FC236}">
                <a16:creationId xmlns:a16="http://schemas.microsoft.com/office/drawing/2014/main" id="{94B4DC13-B3BA-B351-EA39-BDAE2FA8AE94}"/>
              </a:ext>
            </a:extLst>
          </p:cNvPr>
          <p:cNvSpPr txBox="1"/>
          <p:nvPr/>
        </p:nvSpPr>
        <p:spPr>
          <a:xfrm>
            <a:off x="4810974" y="4292019"/>
            <a:ext cx="2079466" cy="461665"/>
          </a:xfrm>
          <a:prstGeom prst="rect">
            <a:avLst/>
          </a:prstGeom>
          <a:noFill/>
        </p:spPr>
        <p:txBody>
          <a:bodyPr wrap="square" rtlCol="0">
            <a:spAutoFit/>
          </a:bodyPr>
          <a:lstStyle/>
          <a:p>
            <a:r>
              <a:rPr lang="en-AU" sz="1200" dirty="0"/>
              <a:t>NISTIR 8323R1</a:t>
            </a:r>
          </a:p>
          <a:p>
            <a:r>
              <a:rPr lang="en-AU" sz="1200" dirty="0"/>
              <a:t>(Foundational Profile)</a:t>
            </a:r>
          </a:p>
        </p:txBody>
      </p:sp>
      <p:pic>
        <p:nvPicPr>
          <p:cNvPr id="6" name="Picture 5">
            <a:extLst>
              <a:ext uri="{FF2B5EF4-FFF2-40B4-BE49-F238E27FC236}">
                <a16:creationId xmlns:a16="http://schemas.microsoft.com/office/drawing/2014/main" id="{73C57F90-E97E-51B6-2494-44D5EA8D04DA}"/>
              </a:ext>
            </a:extLst>
          </p:cNvPr>
          <p:cNvPicPr>
            <a:picLocks noChangeAspect="1"/>
          </p:cNvPicPr>
          <p:nvPr/>
        </p:nvPicPr>
        <p:blipFill>
          <a:blip r:embed="rId4"/>
          <a:stretch>
            <a:fillRect/>
          </a:stretch>
        </p:blipFill>
        <p:spPr>
          <a:xfrm>
            <a:off x="7130597" y="793943"/>
            <a:ext cx="1654652" cy="3247793"/>
          </a:xfrm>
          <a:prstGeom prst="rect">
            <a:avLst/>
          </a:prstGeom>
        </p:spPr>
      </p:pic>
    </p:spTree>
    <p:extLst>
      <p:ext uri="{BB962C8B-B14F-4D97-AF65-F5344CB8AC3E}">
        <p14:creationId xmlns:p14="http://schemas.microsoft.com/office/powerpoint/2010/main" val="3912278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309559" y="632503"/>
            <a:ext cx="84132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sng" dirty="0">
                <a:solidFill>
                  <a:srgbClr val="441D60"/>
                </a:solidFill>
                <a:latin typeface="Montserrat SemiBold"/>
                <a:ea typeface="Montserrat SemiBold"/>
                <a:cs typeface="Montserrat SemiBold"/>
                <a:sym typeface="Montserrat SemiBold"/>
              </a:rPr>
              <a:t>NIST NCCOE Cybersecurity Space Domain</a:t>
            </a:r>
            <a:endParaRPr lang="en-US" sz="1800" u="sng" dirty="0">
              <a:solidFill>
                <a:srgbClr val="441D60"/>
              </a:solidFill>
              <a:latin typeface="Montserrat SemiBold"/>
              <a:ea typeface="Montserrat SemiBold"/>
              <a:cs typeface="Montserrat SemiBold"/>
              <a:sym typeface="Montserrat SemiBold"/>
            </a:endParaRPr>
          </a:p>
        </p:txBody>
      </p:sp>
      <p:pic>
        <p:nvPicPr>
          <p:cNvPr id="2" name="Picture 1">
            <a:extLst>
              <a:ext uri="{FF2B5EF4-FFF2-40B4-BE49-F238E27FC236}">
                <a16:creationId xmlns:a16="http://schemas.microsoft.com/office/drawing/2014/main" id="{C627298C-D8F0-CD82-073B-CC22347E5C52}"/>
              </a:ext>
            </a:extLst>
          </p:cNvPr>
          <p:cNvPicPr>
            <a:picLocks noChangeAspect="1"/>
          </p:cNvPicPr>
          <p:nvPr/>
        </p:nvPicPr>
        <p:blipFill>
          <a:blip r:embed="rId3"/>
          <a:stretch>
            <a:fillRect/>
          </a:stretch>
        </p:blipFill>
        <p:spPr>
          <a:xfrm>
            <a:off x="4739620" y="2160346"/>
            <a:ext cx="4175620" cy="2135951"/>
          </a:xfrm>
          <a:prstGeom prst="rect">
            <a:avLst/>
          </a:prstGeom>
        </p:spPr>
      </p:pic>
      <p:pic>
        <p:nvPicPr>
          <p:cNvPr id="3" name="Picture 2">
            <a:extLst>
              <a:ext uri="{FF2B5EF4-FFF2-40B4-BE49-F238E27FC236}">
                <a16:creationId xmlns:a16="http://schemas.microsoft.com/office/drawing/2014/main" id="{D4A29427-F68C-AAE1-D937-6F9550E50828}"/>
              </a:ext>
            </a:extLst>
          </p:cNvPr>
          <p:cNvPicPr>
            <a:picLocks noChangeAspect="1"/>
          </p:cNvPicPr>
          <p:nvPr/>
        </p:nvPicPr>
        <p:blipFill>
          <a:blip r:embed="rId4"/>
          <a:stretch>
            <a:fillRect/>
          </a:stretch>
        </p:blipFill>
        <p:spPr>
          <a:xfrm>
            <a:off x="228760" y="1370302"/>
            <a:ext cx="4510860" cy="2198088"/>
          </a:xfrm>
          <a:prstGeom prst="rect">
            <a:avLst/>
          </a:prstGeom>
        </p:spPr>
      </p:pic>
      <p:sp>
        <p:nvSpPr>
          <p:cNvPr id="4" name="Google Shape;98;p2">
            <a:extLst>
              <a:ext uri="{FF2B5EF4-FFF2-40B4-BE49-F238E27FC236}">
                <a16:creationId xmlns:a16="http://schemas.microsoft.com/office/drawing/2014/main" id="{F24EA21A-5FE4-8AE3-C1CA-A3F820CA6627}"/>
              </a:ext>
            </a:extLst>
          </p:cNvPr>
          <p:cNvSpPr txBox="1"/>
          <p:nvPr/>
        </p:nvSpPr>
        <p:spPr>
          <a:xfrm>
            <a:off x="228760" y="3876965"/>
            <a:ext cx="2960489" cy="830956"/>
          </a:xfrm>
          <a:prstGeom prst="rect">
            <a:avLst/>
          </a:prstGeom>
          <a:noFill/>
          <a:ln>
            <a:noFill/>
          </a:ln>
        </p:spPr>
        <p:txBody>
          <a:bodyPr spcFirstLastPara="1" wrap="square" lIns="91425" tIns="45700" rIns="91425" bIns="45700" anchor="t" anchorCtr="0">
            <a:spAutoFit/>
          </a:bodyPr>
          <a:lstStyle/>
          <a:p>
            <a:r>
              <a:rPr lang="en-AU" sz="1600" dirty="0">
                <a:solidFill>
                  <a:srgbClr val="441C60"/>
                </a:solidFill>
              </a:rPr>
              <a:t>NIST Space Cybersecurity Symposium; Free webinars</a:t>
            </a:r>
          </a:p>
          <a:p>
            <a:pPr marL="457200" indent="-457200">
              <a:buFont typeface="+mj-lt"/>
              <a:buAutoNum type="arabicPeriod"/>
            </a:pPr>
            <a:endParaRPr lang="en-AU" sz="1600" dirty="0">
              <a:solidFill>
                <a:srgbClr val="441C60"/>
              </a:solidFill>
            </a:endParaRPr>
          </a:p>
        </p:txBody>
      </p:sp>
    </p:spTree>
    <p:extLst>
      <p:ext uri="{BB962C8B-B14F-4D97-AF65-F5344CB8AC3E}">
        <p14:creationId xmlns:p14="http://schemas.microsoft.com/office/powerpoint/2010/main" val="1428012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5" name="Picture 4">
            <a:extLst>
              <a:ext uri="{FF2B5EF4-FFF2-40B4-BE49-F238E27FC236}">
                <a16:creationId xmlns:a16="http://schemas.microsoft.com/office/drawing/2014/main" id="{4350BAE4-EB37-79DB-B9F4-E3CE904A3440}"/>
              </a:ext>
            </a:extLst>
          </p:cNvPr>
          <p:cNvPicPr>
            <a:picLocks noChangeAspect="1"/>
          </p:cNvPicPr>
          <p:nvPr/>
        </p:nvPicPr>
        <p:blipFill>
          <a:blip r:embed="rId3"/>
          <a:stretch>
            <a:fillRect/>
          </a:stretch>
        </p:blipFill>
        <p:spPr>
          <a:xfrm>
            <a:off x="1019013" y="0"/>
            <a:ext cx="7105973" cy="4805125"/>
          </a:xfrm>
          <a:prstGeom prst="rect">
            <a:avLst/>
          </a:prstGeom>
        </p:spPr>
      </p:pic>
    </p:spTree>
    <p:extLst>
      <p:ext uri="{BB962C8B-B14F-4D97-AF65-F5344CB8AC3E}">
        <p14:creationId xmlns:p14="http://schemas.microsoft.com/office/powerpoint/2010/main" val="1577390509"/>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5406 0.29969" pathEditMode="relative" ptsTypes="AA">
                                      <p:cBhvr>
                                        <p:cTn id="6" dur="30000" fill="hold"/>
                                        <p:tgtEl>
                                          <p:spTgt spid="5"/>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5"/>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15406 0.29969 L 0 0" pathEditMode="relative" ptsTypes="AA">
                                      <p:cBhvr>
                                        <p:cTn id="11" dur="30000" fill="hold"/>
                                        <p:tgtEl>
                                          <p:spTgt spid="5"/>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5"/>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5"/>
                                        </p:tgtEl>
                                        <p:attrNameLst>
                                          <p:attrName>ppt_x</p:attrName>
                                          <p:attrName>ppt_y</p:attrName>
                                        </p:attrNameLst>
                                      </p:cBhvr>
                                    </p:animMotion>
                                  </p:childTnLst>
                                </p:cTn>
                              </p:par>
                            </p:childTnLst>
                          </p:cTn>
                        </p:par>
                      </p:childTnLst>
                    </p:cTn>
                  </p:par>
                </p:childTnLst>
              </p:cTn>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63BC32D2-88F2-18A8-AADD-F1E19A73C4D5}"/>
              </a:ext>
            </a:extLst>
          </p:cNvPr>
          <p:cNvPicPr>
            <a:picLocks noChangeAspect="1"/>
          </p:cNvPicPr>
          <p:nvPr/>
        </p:nvPicPr>
        <p:blipFill>
          <a:blip r:embed="rId3"/>
          <a:stretch>
            <a:fillRect/>
          </a:stretch>
        </p:blipFill>
        <p:spPr>
          <a:xfrm>
            <a:off x="421241" y="17252"/>
            <a:ext cx="8082951" cy="4781162"/>
          </a:xfrm>
          <a:prstGeom prst="rect">
            <a:avLst/>
          </a:prstGeom>
        </p:spPr>
      </p:pic>
    </p:spTree>
    <p:extLst>
      <p:ext uri="{BB962C8B-B14F-4D97-AF65-F5344CB8AC3E}">
        <p14:creationId xmlns:p14="http://schemas.microsoft.com/office/powerpoint/2010/main" val="1560666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2" name="Picture 1">
            <a:extLst>
              <a:ext uri="{FF2B5EF4-FFF2-40B4-BE49-F238E27FC236}">
                <a16:creationId xmlns:a16="http://schemas.microsoft.com/office/drawing/2014/main" id="{C52C40A0-1801-108A-A29D-BB8B99A52E74}"/>
              </a:ext>
            </a:extLst>
          </p:cNvPr>
          <p:cNvPicPr>
            <a:picLocks noChangeAspect="1"/>
          </p:cNvPicPr>
          <p:nvPr/>
        </p:nvPicPr>
        <p:blipFill>
          <a:blip r:embed="rId3"/>
          <a:stretch>
            <a:fillRect/>
          </a:stretch>
        </p:blipFill>
        <p:spPr>
          <a:xfrm>
            <a:off x="1516059" y="0"/>
            <a:ext cx="5806588" cy="4765729"/>
          </a:xfrm>
          <a:prstGeom prst="rect">
            <a:avLst/>
          </a:prstGeom>
        </p:spPr>
      </p:pic>
    </p:spTree>
    <p:extLst>
      <p:ext uri="{BB962C8B-B14F-4D97-AF65-F5344CB8AC3E}">
        <p14:creationId xmlns:p14="http://schemas.microsoft.com/office/powerpoint/2010/main" val="297422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27650" name="Picture 2" descr="Photo driving business expansion and accelerating investment success">
            <a:extLst>
              <a:ext uri="{FF2B5EF4-FFF2-40B4-BE49-F238E27FC236}">
                <a16:creationId xmlns:a16="http://schemas.microsoft.com/office/drawing/2014/main" id="{FCAC024B-32BE-8DEC-3F59-4C3610016A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6" r="1" b="1"/>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99;p2">
            <a:extLst>
              <a:ext uri="{FF2B5EF4-FFF2-40B4-BE49-F238E27FC236}">
                <a16:creationId xmlns:a16="http://schemas.microsoft.com/office/drawing/2014/main" id="{6C7AC3D7-2F13-9469-BB25-D7F98F8DD211}"/>
              </a:ext>
            </a:extLst>
          </p:cNvPr>
          <p:cNvSpPr txBox="1"/>
          <p:nvPr/>
        </p:nvSpPr>
        <p:spPr>
          <a:xfrm>
            <a:off x="-89209" y="2598922"/>
            <a:ext cx="6393365" cy="2175389"/>
          </a:xfrm>
          <a:prstGeom prst="rect">
            <a:avLst/>
          </a:prstGeom>
        </p:spPr>
        <p:txBody>
          <a:bodyPr spcFirstLastPara="1" vert="horz" lIns="91440" tIns="45720" rIns="91440" bIns="45720" rtlCol="0" anchor="b" anchorCtr="0">
            <a:normAutofit fontScale="92500"/>
          </a:bodyPr>
          <a:lstStyle/>
          <a:p>
            <a:pPr marL="0" marR="0" lvl="0" indent="0" algn="ctr">
              <a:lnSpc>
                <a:spcPct val="90000"/>
              </a:lnSpc>
              <a:spcBef>
                <a:spcPct val="0"/>
              </a:spcBef>
              <a:spcAft>
                <a:spcPts val="600"/>
              </a:spcAft>
            </a:pPr>
            <a:r>
              <a:rPr lang="en-US" sz="6000" u="sng" kern="1200" dirty="0">
                <a:solidFill>
                  <a:srgbClr val="FFFFFF"/>
                </a:solidFill>
                <a:latin typeface="+mj-lt"/>
                <a:ea typeface="+mj-ea"/>
                <a:cs typeface="+mj-cs"/>
                <a:sym typeface="Montserrat SemiBold"/>
              </a:rPr>
              <a:t>GLOBAL COLLABORATION</a:t>
            </a:r>
          </a:p>
        </p:txBody>
      </p:sp>
    </p:spTree>
    <p:extLst>
      <p:ext uri="{BB962C8B-B14F-4D97-AF65-F5344CB8AC3E}">
        <p14:creationId xmlns:p14="http://schemas.microsoft.com/office/powerpoint/2010/main" val="2915405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4098" name="Picture 2" descr="A white text on a background of trees and mountains&#10;&#10;Description automatically generated">
            <a:extLst>
              <a:ext uri="{FF2B5EF4-FFF2-40B4-BE49-F238E27FC236}">
                <a16:creationId xmlns:a16="http://schemas.microsoft.com/office/drawing/2014/main" id="{62396BA7-4195-56F7-F267-C24A90DF854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640" y="741139"/>
            <a:ext cx="3103809" cy="10009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ue background with white text&#10;&#10;Description automatically generated">
            <a:extLst>
              <a:ext uri="{FF2B5EF4-FFF2-40B4-BE49-F238E27FC236}">
                <a16:creationId xmlns:a16="http://schemas.microsoft.com/office/drawing/2014/main" id="{7AFAFE29-18B1-A252-F8AB-6E89AB7F9E80}"/>
              </a:ext>
            </a:extLst>
          </p:cNvPr>
          <p:cNvPicPr>
            <a:picLocks noChangeAspect="1"/>
          </p:cNvPicPr>
          <p:nvPr/>
        </p:nvPicPr>
        <p:blipFill>
          <a:blip r:embed="rId4"/>
          <a:stretch>
            <a:fillRect/>
          </a:stretch>
        </p:blipFill>
        <p:spPr>
          <a:xfrm>
            <a:off x="398929" y="2703581"/>
            <a:ext cx="5129534" cy="1641451"/>
          </a:xfrm>
          <a:prstGeom prst="rect">
            <a:avLst/>
          </a:prstGeom>
        </p:spPr>
      </p:pic>
      <p:pic>
        <p:nvPicPr>
          <p:cNvPr id="2" name="Picture 1" descr="A blue and white logo&#10;&#10;Description automatically generated">
            <a:extLst>
              <a:ext uri="{FF2B5EF4-FFF2-40B4-BE49-F238E27FC236}">
                <a16:creationId xmlns:a16="http://schemas.microsoft.com/office/drawing/2014/main" id="{011A96D9-F6BB-52F9-F1D7-A957BF0EC362}"/>
              </a:ext>
            </a:extLst>
          </p:cNvPr>
          <p:cNvPicPr>
            <a:picLocks noChangeAspect="1"/>
          </p:cNvPicPr>
          <p:nvPr/>
        </p:nvPicPr>
        <p:blipFill>
          <a:blip r:embed="rId5"/>
          <a:stretch>
            <a:fillRect/>
          </a:stretch>
        </p:blipFill>
        <p:spPr>
          <a:xfrm>
            <a:off x="5889951" y="741139"/>
            <a:ext cx="2852605" cy="1583195"/>
          </a:xfrm>
          <a:prstGeom prst="rect">
            <a:avLst/>
          </a:prstGeom>
        </p:spPr>
      </p:pic>
      <p:pic>
        <p:nvPicPr>
          <p:cNvPr id="3" name="Picture 2" descr="A screenshot of a few different types of pricing&#10;&#10;Description automatically generated with medium confidence">
            <a:extLst>
              <a:ext uri="{FF2B5EF4-FFF2-40B4-BE49-F238E27FC236}">
                <a16:creationId xmlns:a16="http://schemas.microsoft.com/office/drawing/2014/main" id="{A520FA91-A685-16CA-9B99-0CF0D2A52855}"/>
              </a:ext>
            </a:extLst>
          </p:cNvPr>
          <p:cNvPicPr>
            <a:picLocks noChangeAspect="1"/>
          </p:cNvPicPr>
          <p:nvPr/>
        </p:nvPicPr>
        <p:blipFill>
          <a:blip r:embed="rId6"/>
          <a:stretch>
            <a:fillRect/>
          </a:stretch>
        </p:blipFill>
        <p:spPr>
          <a:xfrm>
            <a:off x="5889755" y="3215728"/>
            <a:ext cx="3069831" cy="1327701"/>
          </a:xfrm>
          <a:prstGeom prst="rect">
            <a:avLst/>
          </a:prstGeom>
        </p:spPr>
      </p:pic>
      <p:pic>
        <p:nvPicPr>
          <p:cNvPr id="7" name="Picture 6" descr="A screenshot of a blue screen&#10;&#10;Description automatically generated">
            <a:extLst>
              <a:ext uri="{FF2B5EF4-FFF2-40B4-BE49-F238E27FC236}">
                <a16:creationId xmlns:a16="http://schemas.microsoft.com/office/drawing/2014/main" id="{53535660-DBF4-F51B-F279-49AA690B4C77}"/>
              </a:ext>
            </a:extLst>
          </p:cNvPr>
          <p:cNvPicPr>
            <a:picLocks noChangeAspect="1"/>
          </p:cNvPicPr>
          <p:nvPr/>
        </p:nvPicPr>
        <p:blipFill>
          <a:blip r:embed="rId7"/>
          <a:stretch>
            <a:fillRect/>
          </a:stretch>
        </p:blipFill>
        <p:spPr>
          <a:xfrm>
            <a:off x="3716179" y="528919"/>
            <a:ext cx="1645807" cy="1696709"/>
          </a:xfrm>
          <a:prstGeom prst="rect">
            <a:avLst/>
          </a:prstGeom>
        </p:spPr>
      </p:pic>
      <p:sp>
        <p:nvSpPr>
          <p:cNvPr id="11" name="Google Shape;99;p2">
            <a:extLst>
              <a:ext uri="{FF2B5EF4-FFF2-40B4-BE49-F238E27FC236}">
                <a16:creationId xmlns:a16="http://schemas.microsoft.com/office/drawing/2014/main" id="{B726FAA2-0AC7-E607-A62D-16BF61C0CAFF}"/>
              </a:ext>
            </a:extLst>
          </p:cNvPr>
          <p:cNvSpPr txBox="1"/>
          <p:nvPr/>
        </p:nvSpPr>
        <p:spPr>
          <a:xfrm>
            <a:off x="1350046" y="2224733"/>
            <a:ext cx="2653335"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sng" dirty="0">
                <a:solidFill>
                  <a:srgbClr val="441D60"/>
                </a:solidFill>
                <a:latin typeface="Montserrat SemiBold"/>
                <a:ea typeface="Montserrat SemiBold"/>
                <a:cs typeface="Montserrat SemiBold"/>
                <a:sym typeface="Montserrat SemiBold"/>
              </a:rPr>
              <a:t>SPACE ISAC</a:t>
            </a:r>
            <a:endParaRPr lang="en-US" sz="1800" u="sng" dirty="0">
              <a:solidFill>
                <a:srgbClr val="441D60"/>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1030619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3074" name="Picture 2">
            <a:extLst>
              <a:ext uri="{FF2B5EF4-FFF2-40B4-BE49-F238E27FC236}">
                <a16:creationId xmlns:a16="http://schemas.microsoft.com/office/drawing/2014/main" id="{7D2B6667-0AF6-B5AA-5BA3-5BD937764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664" y="250183"/>
            <a:ext cx="2791713" cy="44665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4E96BA7-15BB-0F2C-86FE-C83128DB8598}"/>
              </a:ext>
            </a:extLst>
          </p:cNvPr>
          <p:cNvPicPr>
            <a:picLocks noChangeAspect="1"/>
          </p:cNvPicPr>
          <p:nvPr/>
        </p:nvPicPr>
        <p:blipFill>
          <a:blip r:embed="rId4"/>
          <a:stretch>
            <a:fillRect/>
          </a:stretch>
        </p:blipFill>
        <p:spPr>
          <a:xfrm>
            <a:off x="263553" y="2686867"/>
            <a:ext cx="5406484" cy="2029845"/>
          </a:xfrm>
          <a:prstGeom prst="rect">
            <a:avLst/>
          </a:prstGeom>
        </p:spPr>
      </p:pic>
      <p:sp>
        <p:nvSpPr>
          <p:cNvPr id="11" name="Google Shape;99;p2">
            <a:extLst>
              <a:ext uri="{FF2B5EF4-FFF2-40B4-BE49-F238E27FC236}">
                <a16:creationId xmlns:a16="http://schemas.microsoft.com/office/drawing/2014/main" id="{C933CF6E-3E8E-28AB-36A2-DF568EDC12E9}"/>
              </a:ext>
            </a:extLst>
          </p:cNvPr>
          <p:cNvSpPr txBox="1"/>
          <p:nvPr/>
        </p:nvSpPr>
        <p:spPr>
          <a:xfrm>
            <a:off x="3788740" y="501396"/>
            <a:ext cx="1013718"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sng" dirty="0">
                <a:solidFill>
                  <a:schemeClr val="bg1"/>
                </a:solidFill>
                <a:latin typeface="Montserrat SemiBold"/>
                <a:ea typeface="Montserrat SemiBold"/>
                <a:cs typeface="Montserrat SemiBold"/>
                <a:sym typeface="Montserrat SemiBold"/>
              </a:rPr>
              <a:t>ESA</a:t>
            </a:r>
            <a:endParaRPr lang="en-US" sz="1800" u="sng" dirty="0">
              <a:solidFill>
                <a:schemeClr val="bg1"/>
              </a:solidFill>
              <a:latin typeface="Montserrat SemiBold"/>
              <a:ea typeface="Montserrat SemiBold"/>
              <a:cs typeface="Montserrat SemiBold"/>
              <a:sym typeface="Montserrat SemiBold"/>
            </a:endParaRPr>
          </a:p>
        </p:txBody>
      </p:sp>
      <p:pic>
        <p:nvPicPr>
          <p:cNvPr id="1026" name="Picture 2">
            <a:extLst>
              <a:ext uri="{FF2B5EF4-FFF2-40B4-BE49-F238E27FC236}">
                <a16:creationId xmlns:a16="http://schemas.microsoft.com/office/drawing/2014/main" id="{F9F7A265-999C-F30B-045D-9BE90B3B9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776" y="31503"/>
            <a:ext cx="4596289" cy="25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41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6148" name="Picture 4" descr="Defence satellite">
            <a:extLst>
              <a:ext uri="{FF2B5EF4-FFF2-40B4-BE49-F238E27FC236}">
                <a16:creationId xmlns:a16="http://schemas.microsoft.com/office/drawing/2014/main" id="{F16A730F-91A7-29AF-BE2E-07E4C6820C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25" r="21043" b="1"/>
          <a:stretch/>
        </p:blipFill>
        <p:spPr bwMode="auto">
          <a:xfrm>
            <a:off x="4815776" y="482600"/>
            <a:ext cx="3847338" cy="417829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 satellite in space above the earth&#10;&#10;Description automatically generated">
            <a:extLst>
              <a:ext uri="{FF2B5EF4-FFF2-40B4-BE49-F238E27FC236}">
                <a16:creationId xmlns:a16="http://schemas.microsoft.com/office/drawing/2014/main" id="{7156AE82-661B-A66A-8757-094722DE15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19" r="22082" b="-2"/>
          <a:stretch/>
        </p:blipFill>
        <p:spPr bwMode="auto">
          <a:xfrm>
            <a:off x="480885" y="482600"/>
            <a:ext cx="3847338" cy="4178299"/>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99;p2">
            <a:extLst>
              <a:ext uri="{FF2B5EF4-FFF2-40B4-BE49-F238E27FC236}">
                <a16:creationId xmlns:a16="http://schemas.microsoft.com/office/drawing/2014/main" id="{02C6B71E-7321-CD11-3CDD-EB427AA427EE}"/>
              </a:ext>
            </a:extLst>
          </p:cNvPr>
          <p:cNvSpPr txBox="1"/>
          <p:nvPr/>
        </p:nvSpPr>
        <p:spPr>
          <a:xfrm>
            <a:off x="522230" y="752771"/>
            <a:ext cx="3764647"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AU" sz="1800" u="sng" dirty="0">
                <a:solidFill>
                  <a:schemeClr val="bg1"/>
                </a:solidFill>
              </a:rPr>
              <a:t>Wideband Global SATCOM (WGS)</a:t>
            </a:r>
            <a:endParaRPr lang="en-US" sz="1800" u="sng" dirty="0">
              <a:solidFill>
                <a:schemeClr val="bg1"/>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2049035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Google Shape;98;p2">
            <a:extLst>
              <a:ext uri="{FF2B5EF4-FFF2-40B4-BE49-F238E27FC236}">
                <a16:creationId xmlns:a16="http://schemas.microsoft.com/office/drawing/2014/main" id="{60D96093-1221-C70A-B09E-BAAC4055FD2D}"/>
              </a:ext>
            </a:extLst>
          </p:cNvPr>
          <p:cNvSpPr txBox="1"/>
          <p:nvPr/>
        </p:nvSpPr>
        <p:spPr>
          <a:xfrm>
            <a:off x="421241" y="1753978"/>
            <a:ext cx="4719167" cy="1323399"/>
          </a:xfrm>
          <a:prstGeom prst="rect">
            <a:avLst/>
          </a:prstGeom>
          <a:noFill/>
          <a:ln>
            <a:noFill/>
          </a:ln>
        </p:spPr>
        <p:txBody>
          <a:bodyPr spcFirstLastPara="1" wrap="square" lIns="91425" tIns="45700" rIns="91425" bIns="45700" anchor="t" anchorCtr="0">
            <a:spAutoFit/>
          </a:bodyPr>
          <a:lstStyle/>
          <a:p>
            <a:pPr marL="457200" indent="-457200">
              <a:buFont typeface="+mj-lt"/>
              <a:buAutoNum type="arabicPeriod"/>
            </a:pPr>
            <a:r>
              <a:rPr lang="en-AU" sz="1600" dirty="0">
                <a:solidFill>
                  <a:srgbClr val="441C60"/>
                </a:solidFill>
              </a:rPr>
              <a:t>Environmental issues (bushfires)</a:t>
            </a:r>
          </a:p>
          <a:p>
            <a:pPr marL="457200" indent="-457200">
              <a:buFont typeface="+mj-lt"/>
              <a:buAutoNum type="arabicPeriod"/>
            </a:pPr>
            <a:r>
              <a:rPr lang="en-AU" sz="1600" dirty="0">
                <a:solidFill>
                  <a:srgbClr val="441C60"/>
                </a:solidFill>
              </a:rPr>
              <a:t>Logistic delays with the WGS program</a:t>
            </a:r>
          </a:p>
          <a:p>
            <a:pPr marL="457200" indent="-457200">
              <a:buFont typeface="+mj-lt"/>
              <a:buAutoNum type="arabicPeriod"/>
            </a:pPr>
            <a:r>
              <a:rPr lang="en-AU" sz="1600" dirty="0">
                <a:solidFill>
                  <a:srgbClr val="441C60"/>
                </a:solidFill>
              </a:rPr>
              <a:t>Too dependent on US and UK</a:t>
            </a:r>
          </a:p>
          <a:p>
            <a:pPr marL="457200" indent="-457200">
              <a:buFont typeface="+mj-lt"/>
              <a:buAutoNum type="arabicPeriod"/>
            </a:pPr>
            <a:r>
              <a:rPr lang="en-AU" sz="1600" dirty="0" err="1">
                <a:solidFill>
                  <a:srgbClr val="441C60"/>
                </a:solidFill>
              </a:rPr>
              <a:t>Starlink</a:t>
            </a:r>
            <a:r>
              <a:rPr lang="en-AU" sz="1600" dirty="0">
                <a:solidFill>
                  <a:srgbClr val="441C60"/>
                </a:solidFill>
              </a:rPr>
              <a:t>, China, and Kessler Syndrome</a:t>
            </a:r>
          </a:p>
          <a:p>
            <a:pPr marL="457200" indent="-457200">
              <a:buFont typeface="+mj-lt"/>
              <a:buAutoNum type="arabicPeriod"/>
            </a:pPr>
            <a:r>
              <a:rPr lang="en-AU" sz="1600" dirty="0">
                <a:solidFill>
                  <a:srgbClr val="441C60"/>
                </a:solidFill>
              </a:rPr>
              <a:t>Tesla’s dependency on China</a:t>
            </a:r>
          </a:p>
        </p:txBody>
      </p:sp>
      <p:sp>
        <p:nvSpPr>
          <p:cNvPr id="4" name="Google Shape;99;p2">
            <a:extLst>
              <a:ext uri="{FF2B5EF4-FFF2-40B4-BE49-F238E27FC236}">
                <a16:creationId xmlns:a16="http://schemas.microsoft.com/office/drawing/2014/main" id="{C6199A44-1F2E-CFFC-0B7C-AB3ED777B142}"/>
              </a:ext>
            </a:extLst>
          </p:cNvPr>
          <p:cNvSpPr txBox="1"/>
          <p:nvPr/>
        </p:nvSpPr>
        <p:spPr>
          <a:xfrm>
            <a:off x="309559" y="632503"/>
            <a:ext cx="84132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u="sng" dirty="0">
                <a:solidFill>
                  <a:srgbClr val="441D60"/>
                </a:solidFill>
                <a:latin typeface="Montserrat SemiBold"/>
                <a:ea typeface="Montserrat SemiBold"/>
                <a:cs typeface="Montserrat SemiBold"/>
                <a:sym typeface="Montserrat SemiBold"/>
              </a:rPr>
              <a:t>AUSTRALIA’S CHALLENGES</a:t>
            </a:r>
          </a:p>
        </p:txBody>
      </p:sp>
      <p:pic>
        <p:nvPicPr>
          <p:cNvPr id="2050" name="Picture 2">
            <a:extLst>
              <a:ext uri="{FF2B5EF4-FFF2-40B4-BE49-F238E27FC236}">
                <a16:creationId xmlns:a16="http://schemas.microsoft.com/office/drawing/2014/main" id="{32DEC94F-6D20-9717-BA4A-4F859F0EE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475" y="1443150"/>
            <a:ext cx="3389284" cy="22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564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309559" y="632503"/>
            <a:ext cx="84132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sng" dirty="0">
                <a:solidFill>
                  <a:srgbClr val="441D60"/>
                </a:solidFill>
                <a:latin typeface="Montserrat SemiBold"/>
                <a:ea typeface="Montserrat SemiBold"/>
                <a:cs typeface="Montserrat SemiBold"/>
                <a:sym typeface="Montserrat SemiBold"/>
              </a:rPr>
              <a:t>MOTIVATION</a:t>
            </a:r>
            <a:endParaRPr lang="en-US" sz="1800" u="sng" dirty="0">
              <a:solidFill>
                <a:srgbClr val="441D60"/>
              </a:solidFill>
              <a:latin typeface="Montserrat SemiBold"/>
              <a:ea typeface="Montserrat SemiBold"/>
              <a:cs typeface="Montserrat SemiBold"/>
              <a:sym typeface="Montserrat SemiBold"/>
            </a:endParaRPr>
          </a:p>
        </p:txBody>
      </p:sp>
      <p:pic>
        <p:nvPicPr>
          <p:cNvPr id="3074" name="Picture 2" descr="Vladimir Putin's new plan for world domination | The Spectator Australia">
            <a:extLst>
              <a:ext uri="{FF2B5EF4-FFF2-40B4-BE49-F238E27FC236}">
                <a16:creationId xmlns:a16="http://schemas.microsoft.com/office/drawing/2014/main" id="{4F8CB0C8-4119-C5ED-E9F4-7A028A1627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498" y="1608575"/>
            <a:ext cx="2496169" cy="21740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ots Of Money Images – Browse 92,850 Stock Photos, Vectors, and Video |  Adobe Stock">
            <a:extLst>
              <a:ext uri="{FF2B5EF4-FFF2-40B4-BE49-F238E27FC236}">
                <a16:creationId xmlns:a16="http://schemas.microsoft.com/office/drawing/2014/main" id="{F1DC7186-FEA9-154F-B77C-949A6E5AF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59" y="1597087"/>
            <a:ext cx="2898776" cy="217408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rs Colony Sneak Peak : r/harmony_one">
            <a:extLst>
              <a:ext uri="{FF2B5EF4-FFF2-40B4-BE49-F238E27FC236}">
                <a16:creationId xmlns:a16="http://schemas.microsoft.com/office/drawing/2014/main" id="{AE9EF4E2-D627-C9BC-C7A4-35C88F33F5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6830" y="1620064"/>
            <a:ext cx="2703243" cy="2162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441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4" name="Google Shape;99;p2">
            <a:extLst>
              <a:ext uri="{FF2B5EF4-FFF2-40B4-BE49-F238E27FC236}">
                <a16:creationId xmlns:a16="http://schemas.microsoft.com/office/drawing/2014/main" id="{C6199A44-1F2E-CFFC-0B7C-AB3ED777B142}"/>
              </a:ext>
            </a:extLst>
          </p:cNvPr>
          <p:cNvSpPr txBox="1"/>
          <p:nvPr/>
        </p:nvSpPr>
        <p:spPr>
          <a:xfrm>
            <a:off x="309559" y="632503"/>
            <a:ext cx="84132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sng" dirty="0">
                <a:solidFill>
                  <a:srgbClr val="441D60"/>
                </a:solidFill>
                <a:latin typeface="Montserrat SemiBold"/>
                <a:ea typeface="Montserrat SemiBold"/>
                <a:cs typeface="Montserrat SemiBold"/>
                <a:sym typeface="Montserrat SemiBold"/>
              </a:rPr>
              <a:t>SOLUTIONS</a:t>
            </a:r>
            <a:endParaRPr lang="en-US" sz="1800" u="sng" dirty="0">
              <a:solidFill>
                <a:srgbClr val="441D60"/>
              </a:solidFill>
              <a:latin typeface="Montserrat SemiBold"/>
              <a:ea typeface="Montserrat SemiBold"/>
              <a:cs typeface="Montserrat SemiBold"/>
              <a:sym typeface="Montserrat SemiBold"/>
            </a:endParaRPr>
          </a:p>
        </p:txBody>
      </p:sp>
      <p:sp>
        <p:nvSpPr>
          <p:cNvPr id="2" name="Google Shape;98;p2">
            <a:extLst>
              <a:ext uri="{FF2B5EF4-FFF2-40B4-BE49-F238E27FC236}">
                <a16:creationId xmlns:a16="http://schemas.microsoft.com/office/drawing/2014/main" id="{7EBF97BC-95A7-A363-DCBD-8CACA50FFD6F}"/>
              </a:ext>
            </a:extLst>
          </p:cNvPr>
          <p:cNvSpPr txBox="1"/>
          <p:nvPr/>
        </p:nvSpPr>
        <p:spPr>
          <a:xfrm>
            <a:off x="499604" y="1232209"/>
            <a:ext cx="8034795" cy="2554505"/>
          </a:xfrm>
          <a:prstGeom prst="rect">
            <a:avLst/>
          </a:prstGeom>
          <a:noFill/>
          <a:ln>
            <a:noFill/>
          </a:ln>
        </p:spPr>
        <p:txBody>
          <a:bodyPr spcFirstLastPara="1" wrap="square" lIns="91425" tIns="45700" rIns="91425" bIns="45700" anchor="t" anchorCtr="0">
            <a:spAutoFit/>
          </a:bodyPr>
          <a:lstStyle/>
          <a:p>
            <a:pPr marL="457200" indent="-457200">
              <a:buFont typeface="+mj-lt"/>
              <a:buAutoNum type="arabicPeriod"/>
            </a:pPr>
            <a:r>
              <a:rPr lang="en-AU" sz="1600" dirty="0">
                <a:solidFill>
                  <a:srgbClr val="441C60"/>
                </a:solidFill>
              </a:rPr>
              <a:t>Australian Space Cyber Framework</a:t>
            </a:r>
          </a:p>
          <a:p>
            <a:pPr marL="457200" indent="-457200">
              <a:buFont typeface="+mj-lt"/>
              <a:buAutoNum type="arabicPeriod"/>
            </a:pPr>
            <a:r>
              <a:rPr lang="en-AU" sz="1600" dirty="0">
                <a:solidFill>
                  <a:srgbClr val="441C60"/>
                </a:solidFill>
              </a:rPr>
              <a:t>Australian Energy Sector Cyber Security Framework (AESCSF)</a:t>
            </a:r>
          </a:p>
          <a:p>
            <a:pPr marL="457200" indent="-457200">
              <a:buFont typeface="+mj-lt"/>
              <a:buAutoNum type="arabicPeriod"/>
            </a:pPr>
            <a:r>
              <a:rPr lang="en-AU" sz="1600" dirty="0">
                <a:solidFill>
                  <a:srgbClr val="441C60"/>
                </a:solidFill>
              </a:rPr>
              <a:t>SOCI Act</a:t>
            </a:r>
          </a:p>
          <a:p>
            <a:pPr marL="457200" indent="-457200">
              <a:buFont typeface="+mj-lt"/>
              <a:buAutoNum type="arabicPeriod"/>
            </a:pPr>
            <a:r>
              <a:rPr lang="en-AU" sz="1600" dirty="0">
                <a:solidFill>
                  <a:srgbClr val="441C60"/>
                </a:solidFill>
              </a:rPr>
              <a:t>Defence Space Command</a:t>
            </a:r>
          </a:p>
          <a:p>
            <a:pPr marL="457200" indent="-457200">
              <a:buFont typeface="+mj-lt"/>
              <a:buAutoNum type="arabicPeriod"/>
            </a:pPr>
            <a:r>
              <a:rPr lang="en-AU" sz="1600" dirty="0">
                <a:solidFill>
                  <a:srgbClr val="441C60"/>
                </a:solidFill>
              </a:rPr>
              <a:t>Space Bridge Framework Arrangement</a:t>
            </a:r>
          </a:p>
          <a:p>
            <a:pPr marL="457200" indent="-457200">
              <a:buFont typeface="+mj-lt"/>
              <a:buAutoNum type="arabicPeriod"/>
            </a:pPr>
            <a:r>
              <a:rPr lang="en-AU" sz="1600" dirty="0">
                <a:solidFill>
                  <a:srgbClr val="441C60"/>
                </a:solidFill>
              </a:rPr>
              <a:t>Australian Space Agency (ASA)</a:t>
            </a:r>
          </a:p>
          <a:p>
            <a:pPr marL="457200" indent="-457200">
              <a:buFont typeface="+mj-lt"/>
              <a:buAutoNum type="arabicPeriod"/>
            </a:pPr>
            <a:r>
              <a:rPr lang="en-AU" sz="1600" dirty="0">
                <a:solidFill>
                  <a:srgbClr val="441C60"/>
                </a:solidFill>
              </a:rPr>
              <a:t>Minister for Cyber Security (Clare O’Neil)</a:t>
            </a:r>
          </a:p>
          <a:p>
            <a:pPr marL="457200" indent="-457200">
              <a:buFont typeface="+mj-lt"/>
              <a:buAutoNum type="arabicPeriod"/>
            </a:pPr>
            <a:r>
              <a:rPr lang="en-AU" sz="1600" dirty="0">
                <a:solidFill>
                  <a:srgbClr val="441C60"/>
                </a:solidFill>
              </a:rPr>
              <a:t>Cyber Security Coordinator (Michelle McGuinness)</a:t>
            </a:r>
          </a:p>
          <a:p>
            <a:pPr marL="457200" indent="-457200">
              <a:buFont typeface="+mj-lt"/>
              <a:buAutoNum type="arabicPeriod"/>
            </a:pPr>
            <a:r>
              <a:rPr lang="en-AU" sz="1600" dirty="0">
                <a:solidFill>
                  <a:srgbClr val="441C60"/>
                </a:solidFill>
              </a:rPr>
              <a:t>Artemis Accords</a:t>
            </a:r>
          </a:p>
          <a:p>
            <a:pPr marL="457200" indent="-457200">
              <a:buFont typeface="+mj-lt"/>
              <a:buAutoNum type="arabicPeriod"/>
            </a:pPr>
            <a:r>
              <a:rPr lang="en-AU" sz="1600" dirty="0">
                <a:solidFill>
                  <a:srgbClr val="441C60"/>
                </a:solidFill>
              </a:rPr>
              <a:t>United Nations Committee on the Peaceful Uses of Outer Space (UNCOPUOS)</a:t>
            </a:r>
          </a:p>
        </p:txBody>
      </p:sp>
    </p:spTree>
    <p:extLst>
      <p:ext uri="{BB962C8B-B14F-4D97-AF65-F5344CB8AC3E}">
        <p14:creationId xmlns:p14="http://schemas.microsoft.com/office/powerpoint/2010/main" val="418690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8" name="Google Shape;98;p2"/>
          <p:cNvSpPr txBox="1"/>
          <p:nvPr/>
        </p:nvSpPr>
        <p:spPr>
          <a:xfrm>
            <a:off x="499604" y="1232209"/>
            <a:ext cx="8034795" cy="3293169"/>
          </a:xfrm>
          <a:prstGeom prst="rect">
            <a:avLst/>
          </a:prstGeom>
          <a:noFill/>
          <a:ln>
            <a:noFill/>
          </a:ln>
        </p:spPr>
        <p:txBody>
          <a:bodyPr spcFirstLastPara="1" wrap="square" lIns="91425" tIns="45700" rIns="91425" bIns="45700" anchor="t" anchorCtr="0">
            <a:spAutoFit/>
          </a:bodyPr>
          <a:lstStyle/>
          <a:p>
            <a:pPr marL="457200" indent="-457200">
              <a:buFont typeface="+mj-lt"/>
              <a:buAutoNum type="arabicPeriod"/>
            </a:pPr>
            <a:r>
              <a:rPr lang="en-AU" sz="1600" dirty="0">
                <a:solidFill>
                  <a:srgbClr val="441C60"/>
                </a:solidFill>
              </a:rPr>
              <a:t>Space and cyber warfare are teaming up to become the ultimate battleground of the 21st century. It's like a tag team match where space and cyber are the heavy hitters.</a:t>
            </a:r>
          </a:p>
          <a:p>
            <a:pPr marL="457200" indent="-457200">
              <a:buFont typeface="+mj-lt"/>
              <a:buAutoNum type="arabicPeriod"/>
            </a:pPr>
            <a:r>
              <a:rPr lang="en-AU" sz="1600" dirty="0">
                <a:solidFill>
                  <a:srgbClr val="441C60"/>
                </a:solidFill>
              </a:rPr>
              <a:t>Cyberattacks on Satellites are no longer just a sci-fi plot. They're happening in real life, and they're not just the work of nations but also rogue players like shady criminal gangs and even terrorists.</a:t>
            </a:r>
          </a:p>
          <a:p>
            <a:pPr marL="457200" indent="-457200">
              <a:buFont typeface="+mj-lt"/>
              <a:buAutoNum type="arabicPeriod"/>
            </a:pPr>
            <a:r>
              <a:rPr lang="en-AU" sz="1600" dirty="0">
                <a:solidFill>
                  <a:srgbClr val="441C60"/>
                </a:solidFill>
              </a:rPr>
              <a:t>This space-cyber combo isn't just a threat to big institutions and governments. It's a risk to our everyday security, the stuff that keeps our economies humming, and the companies we rely on.</a:t>
            </a:r>
          </a:p>
          <a:p>
            <a:pPr marL="457200" indent="-457200">
              <a:buFont typeface="+mj-lt"/>
              <a:buAutoNum type="arabicPeriod"/>
            </a:pPr>
            <a:r>
              <a:rPr lang="en-AU" sz="1600" dirty="0">
                <a:solidFill>
                  <a:srgbClr val="441C60"/>
                </a:solidFill>
              </a:rPr>
              <a:t>Our rulebooks and policies, both local and international, aren't prepared for this new space-cyber tag team. We urgently need to step up our game, create strong national policies, upskill our experts, and build a flexible international plan to tackle this ever-growing cyber, economic, and existential threat.</a:t>
            </a:r>
          </a:p>
        </p:txBody>
      </p:sp>
      <p:sp>
        <p:nvSpPr>
          <p:cNvPr id="99" name="Google Shape;99;p2"/>
          <p:cNvSpPr txBox="1"/>
          <p:nvPr/>
        </p:nvSpPr>
        <p:spPr>
          <a:xfrm>
            <a:off x="309559" y="632503"/>
            <a:ext cx="84132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sng" dirty="0">
                <a:solidFill>
                  <a:srgbClr val="441D60"/>
                </a:solidFill>
                <a:latin typeface="Montserrat SemiBold"/>
                <a:ea typeface="Montserrat SemiBold"/>
                <a:cs typeface="Montserrat SemiBold"/>
                <a:sym typeface="Montserrat SemiBold"/>
              </a:rPr>
              <a:t>CONCLUSION</a:t>
            </a:r>
            <a:endParaRPr lang="en-US" sz="1800" u="sng" dirty="0">
              <a:solidFill>
                <a:srgbClr val="441D60"/>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2699108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5;g25ddbdbdadb_0_0">
            <a:extLst>
              <a:ext uri="{FF2B5EF4-FFF2-40B4-BE49-F238E27FC236}">
                <a16:creationId xmlns:a16="http://schemas.microsoft.com/office/drawing/2014/main" id="{2FBDB582-4D55-FA0C-247D-09E7F4ABC60C}"/>
              </a:ext>
            </a:extLst>
          </p:cNvPr>
          <p:cNvSpPr txBox="1">
            <a:spLocks/>
          </p:cNvSpPr>
          <p:nvPr/>
        </p:nvSpPr>
        <p:spPr>
          <a:xfrm>
            <a:off x="714908" y="1115878"/>
            <a:ext cx="3206163" cy="85062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Calibri"/>
              <a:buNone/>
              <a:defRPr sz="3411" b="1" i="0" u="none" strike="noStrike" cap="none">
                <a:solidFill>
                  <a:schemeClr val="tx1"/>
                </a:solidFill>
                <a:latin typeface="Arial" panose="020B0604020202020204" pitchFamily="34" charset="0"/>
                <a:ea typeface="Calibri"/>
                <a:cs typeface="Arial" panose="020B0604020202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732162"/>
              </a:buClr>
              <a:buSzPts val="3200"/>
              <a:buFont typeface="Arial"/>
              <a:buNone/>
            </a:pPr>
            <a:r>
              <a:rPr lang="en-US" sz="3200">
                <a:solidFill>
                  <a:srgbClr val="732162"/>
                </a:solidFill>
                <a:latin typeface="Montserrat SemiBold"/>
                <a:ea typeface="Montserrat SemiBold"/>
                <a:cs typeface="Montserrat SemiBold"/>
                <a:sym typeface="Montserrat SemiBold"/>
              </a:rPr>
              <a:t>THANK YOU</a:t>
            </a:r>
            <a:endParaRPr lang="en-US">
              <a:latin typeface="Montserrat SemiBold"/>
              <a:ea typeface="Montserrat SemiBold"/>
              <a:cs typeface="Montserrat SemiBold"/>
              <a:sym typeface="Montserrat SemiBold"/>
            </a:endParaRPr>
          </a:p>
        </p:txBody>
      </p:sp>
      <p:sp>
        <p:nvSpPr>
          <p:cNvPr id="5" name="Google Shape;106;g25ddbdbdadb_0_0">
            <a:extLst>
              <a:ext uri="{FF2B5EF4-FFF2-40B4-BE49-F238E27FC236}">
                <a16:creationId xmlns:a16="http://schemas.microsoft.com/office/drawing/2014/main" id="{218756B7-A34F-E9B7-7F84-CD87A2E7387B}"/>
              </a:ext>
            </a:extLst>
          </p:cNvPr>
          <p:cNvSpPr txBox="1">
            <a:spLocks/>
          </p:cNvSpPr>
          <p:nvPr/>
        </p:nvSpPr>
        <p:spPr>
          <a:xfrm>
            <a:off x="714908" y="2274901"/>
            <a:ext cx="3206163" cy="107090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1A1750"/>
              </a:buClr>
              <a:buSzPts val="1800"/>
            </a:pPr>
            <a:r>
              <a:rPr lang="en-US" dirty="0">
                <a:solidFill>
                  <a:srgbClr val="1A1750"/>
                </a:solidFill>
                <a:latin typeface="Montserrat Medium"/>
                <a:ea typeface="Montserrat Medium"/>
                <a:cs typeface="Montserrat Medium"/>
                <a:sym typeface="Montserrat Medium"/>
              </a:rPr>
              <a:t>Gaurav Vikash</a:t>
            </a:r>
          </a:p>
          <a:p>
            <a:pPr>
              <a:lnSpc>
                <a:spcPct val="90000"/>
              </a:lnSpc>
              <a:buClr>
                <a:srgbClr val="1A1750"/>
              </a:buClr>
              <a:buSzPts val="1800"/>
            </a:pPr>
            <a:endParaRPr lang="en-US" dirty="0">
              <a:solidFill>
                <a:srgbClr val="1A1750"/>
              </a:solidFill>
              <a:latin typeface="Montserrat Medium"/>
              <a:ea typeface="Montserrat Medium"/>
              <a:cs typeface="Montserrat Medium"/>
              <a:sym typeface="Montserrat Medium"/>
              <a:hlinkClick r:id="" action="ppaction://noaction"/>
            </a:endParaRPr>
          </a:p>
          <a:p>
            <a:pPr>
              <a:lnSpc>
                <a:spcPct val="90000"/>
              </a:lnSpc>
              <a:buClr>
                <a:srgbClr val="1A1750"/>
              </a:buClr>
              <a:buSzPts val="1800"/>
            </a:pPr>
            <a:r>
              <a:rPr lang="en-US" dirty="0">
                <a:solidFill>
                  <a:srgbClr val="1A1750"/>
                </a:solidFill>
                <a:latin typeface="Montserrat Medium"/>
                <a:ea typeface="Montserrat Medium"/>
                <a:cs typeface="Montserrat Medium"/>
                <a:sym typeface="Montserrat Medium"/>
                <a:hlinkClick r:id="" action="ppaction://noaction"/>
              </a:rPr>
              <a:t>gaurav@cybernion.com</a:t>
            </a:r>
            <a:endParaRPr lang="en-US" dirty="0">
              <a:solidFill>
                <a:srgbClr val="1A1750"/>
              </a:solidFill>
              <a:latin typeface="Montserrat Medium"/>
              <a:ea typeface="Montserrat Medium"/>
              <a:cs typeface="Montserrat Medium"/>
              <a:sym typeface="Montserrat Medium"/>
            </a:endParaRPr>
          </a:p>
          <a:p>
            <a:pPr>
              <a:lnSpc>
                <a:spcPct val="90000"/>
              </a:lnSpc>
              <a:buClr>
                <a:srgbClr val="1A1750"/>
              </a:buClr>
              <a:buSzPts val="1800"/>
            </a:pPr>
            <a:endParaRPr lang="en-US" dirty="0">
              <a:solidFill>
                <a:srgbClr val="1A1750"/>
              </a:solidFill>
              <a:latin typeface="Montserrat Medium"/>
              <a:ea typeface="Montserrat Medium"/>
              <a:cs typeface="Montserrat Medium"/>
              <a:sym typeface="Montserrat Medium"/>
            </a:endParaRPr>
          </a:p>
          <a:p>
            <a:pPr>
              <a:lnSpc>
                <a:spcPct val="90000"/>
              </a:lnSpc>
              <a:buClr>
                <a:srgbClr val="1A1750"/>
              </a:buClr>
              <a:buSzPts val="1800"/>
            </a:pPr>
            <a:r>
              <a:rPr lang="en-US" dirty="0">
                <a:solidFill>
                  <a:srgbClr val="1A1750"/>
                </a:solidFill>
                <a:latin typeface="Montserrat Medium"/>
                <a:ea typeface="Montserrat Medium"/>
                <a:cs typeface="Montserrat Medium"/>
                <a:sym typeface="Montserrat Medium"/>
              </a:rPr>
              <a:t>0404 760 923</a:t>
            </a:r>
          </a:p>
        </p:txBody>
      </p:sp>
      <p:pic>
        <p:nvPicPr>
          <p:cNvPr id="3" name="Picture 2">
            <a:extLst>
              <a:ext uri="{FF2B5EF4-FFF2-40B4-BE49-F238E27FC236}">
                <a16:creationId xmlns:a16="http://schemas.microsoft.com/office/drawing/2014/main" id="{D6802558-A636-4A65-C857-38C600701B8A}"/>
              </a:ext>
            </a:extLst>
          </p:cNvPr>
          <p:cNvPicPr>
            <a:picLocks noChangeAspect="1"/>
          </p:cNvPicPr>
          <p:nvPr/>
        </p:nvPicPr>
        <p:blipFill>
          <a:blip r:embed="rId2"/>
          <a:stretch>
            <a:fillRect/>
          </a:stretch>
        </p:blipFill>
        <p:spPr>
          <a:xfrm>
            <a:off x="4723481" y="488196"/>
            <a:ext cx="3705611" cy="3740903"/>
          </a:xfrm>
          <a:prstGeom prst="rect">
            <a:avLst/>
          </a:prstGeom>
        </p:spPr>
      </p:pic>
    </p:spTree>
    <p:extLst>
      <p:ext uri="{BB962C8B-B14F-4D97-AF65-F5344CB8AC3E}">
        <p14:creationId xmlns:p14="http://schemas.microsoft.com/office/powerpoint/2010/main" val="2240429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224319" y="146839"/>
            <a:ext cx="84132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sng" dirty="0">
                <a:solidFill>
                  <a:srgbClr val="441D60"/>
                </a:solidFill>
                <a:latin typeface="Montserrat SemiBold"/>
                <a:ea typeface="Montserrat SemiBold"/>
                <a:cs typeface="Montserrat SemiBold"/>
                <a:sym typeface="Montserrat SemiBold"/>
              </a:rPr>
              <a:t>UNFATHOMABLE RICHES</a:t>
            </a:r>
            <a:endParaRPr lang="en-US" sz="1800" u="sng" dirty="0">
              <a:solidFill>
                <a:srgbClr val="441D60"/>
              </a:solidFill>
              <a:latin typeface="Montserrat SemiBold"/>
              <a:ea typeface="Montserrat SemiBold"/>
              <a:cs typeface="Montserrat SemiBold"/>
              <a:sym typeface="Montserrat SemiBold"/>
            </a:endParaRPr>
          </a:p>
        </p:txBody>
      </p:sp>
      <p:pic>
        <p:nvPicPr>
          <p:cNvPr id="2" name="Picture 1">
            <a:extLst>
              <a:ext uri="{FF2B5EF4-FFF2-40B4-BE49-F238E27FC236}">
                <a16:creationId xmlns:a16="http://schemas.microsoft.com/office/drawing/2014/main" id="{422B11EB-84F6-E33D-2FE7-E66D8C64B0A3}"/>
              </a:ext>
            </a:extLst>
          </p:cNvPr>
          <p:cNvPicPr>
            <a:picLocks noChangeAspect="1"/>
          </p:cNvPicPr>
          <p:nvPr/>
        </p:nvPicPr>
        <p:blipFill>
          <a:blip r:embed="rId3"/>
          <a:stretch>
            <a:fillRect/>
          </a:stretch>
        </p:blipFill>
        <p:spPr>
          <a:xfrm>
            <a:off x="4648405" y="725752"/>
            <a:ext cx="4268959" cy="3929215"/>
          </a:xfrm>
          <a:prstGeom prst="rect">
            <a:avLst/>
          </a:prstGeom>
        </p:spPr>
      </p:pic>
      <p:pic>
        <p:nvPicPr>
          <p:cNvPr id="3" name="Picture 2">
            <a:extLst>
              <a:ext uri="{FF2B5EF4-FFF2-40B4-BE49-F238E27FC236}">
                <a16:creationId xmlns:a16="http://schemas.microsoft.com/office/drawing/2014/main" id="{B9C37293-2856-57B3-A465-74E6BCF0C066}"/>
              </a:ext>
            </a:extLst>
          </p:cNvPr>
          <p:cNvPicPr>
            <a:picLocks noChangeAspect="1"/>
          </p:cNvPicPr>
          <p:nvPr/>
        </p:nvPicPr>
        <p:blipFill>
          <a:blip r:embed="rId4"/>
          <a:stretch>
            <a:fillRect/>
          </a:stretch>
        </p:blipFill>
        <p:spPr>
          <a:xfrm>
            <a:off x="247706" y="725751"/>
            <a:ext cx="4120854" cy="3110079"/>
          </a:xfrm>
          <a:prstGeom prst="rect">
            <a:avLst/>
          </a:prstGeom>
        </p:spPr>
      </p:pic>
      <p:sp>
        <p:nvSpPr>
          <p:cNvPr id="4" name="Google Shape;98;p2">
            <a:extLst>
              <a:ext uri="{FF2B5EF4-FFF2-40B4-BE49-F238E27FC236}">
                <a16:creationId xmlns:a16="http://schemas.microsoft.com/office/drawing/2014/main" id="{D7774FCE-A4E5-0277-DCD9-4A56D431B635}"/>
              </a:ext>
            </a:extLst>
          </p:cNvPr>
          <p:cNvSpPr txBox="1"/>
          <p:nvPr/>
        </p:nvSpPr>
        <p:spPr>
          <a:xfrm>
            <a:off x="1236502" y="3835830"/>
            <a:ext cx="1855552" cy="830956"/>
          </a:xfrm>
          <a:prstGeom prst="rect">
            <a:avLst/>
          </a:prstGeom>
          <a:noFill/>
          <a:ln>
            <a:noFill/>
          </a:ln>
        </p:spPr>
        <p:txBody>
          <a:bodyPr spcFirstLastPara="1" wrap="square" lIns="91425" tIns="45700" rIns="91425" bIns="45700" anchor="t" anchorCtr="0">
            <a:spAutoFit/>
          </a:bodyPr>
          <a:lstStyle/>
          <a:p>
            <a:pPr algn="ctr"/>
            <a:r>
              <a:rPr lang="en-AU" sz="2400" b="0" i="0" dirty="0">
                <a:solidFill>
                  <a:srgbClr val="2D2D2D"/>
                </a:solidFill>
                <a:effectLst/>
                <a:latin typeface="Calibri" panose="020F0502020204030204" pitchFamily="34" charset="0"/>
                <a:cs typeface="Calibri" panose="020F0502020204030204" pitchFamily="34" charset="0"/>
              </a:rPr>
              <a:t>16 Psyche USD $90b pp</a:t>
            </a:r>
            <a:endParaRPr lang="en-AU" sz="24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2525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309559" y="632503"/>
            <a:ext cx="84132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sng" dirty="0">
                <a:solidFill>
                  <a:srgbClr val="441D60"/>
                </a:solidFill>
                <a:latin typeface="Montserrat SemiBold"/>
                <a:ea typeface="Montserrat SemiBold"/>
                <a:cs typeface="Montserrat SemiBold"/>
                <a:sym typeface="Montserrat SemiBold"/>
              </a:rPr>
              <a:t>WORLD DOMINATION</a:t>
            </a:r>
            <a:endParaRPr lang="en-US" sz="1800" u="sng" dirty="0">
              <a:solidFill>
                <a:srgbClr val="441D60"/>
              </a:solidFill>
              <a:latin typeface="Montserrat SemiBold"/>
              <a:ea typeface="Montserrat SemiBold"/>
              <a:cs typeface="Montserrat SemiBold"/>
              <a:sym typeface="Montserrat SemiBold"/>
            </a:endParaRPr>
          </a:p>
        </p:txBody>
      </p:sp>
      <p:pic>
        <p:nvPicPr>
          <p:cNvPr id="2054" name="Picture 6" descr="The Cold War nuke that fried satellites - BBC Future">
            <a:extLst>
              <a:ext uri="{FF2B5EF4-FFF2-40B4-BE49-F238E27FC236}">
                <a16:creationId xmlns:a16="http://schemas.microsoft.com/office/drawing/2014/main" id="{BF9F4824-53C7-8C3D-CC48-9EBACF537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44" y="2789212"/>
            <a:ext cx="2543732" cy="14308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uclear Command-and-Control Satellites Should Be Off Limits - Defense One">
            <a:extLst>
              <a:ext uri="{FF2B5EF4-FFF2-40B4-BE49-F238E27FC236}">
                <a16:creationId xmlns:a16="http://schemas.microsoft.com/office/drawing/2014/main" id="{747D717A-CFEC-DEF6-E774-CA2B9F0716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444" y="1238672"/>
            <a:ext cx="2543732" cy="12734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1430156-BA8E-BE1F-F703-7D0E44AD95D3}"/>
              </a:ext>
            </a:extLst>
          </p:cNvPr>
          <p:cNvPicPr>
            <a:picLocks noChangeAspect="1"/>
          </p:cNvPicPr>
          <p:nvPr/>
        </p:nvPicPr>
        <p:blipFill>
          <a:blip r:embed="rId5"/>
          <a:stretch>
            <a:fillRect/>
          </a:stretch>
        </p:blipFill>
        <p:spPr>
          <a:xfrm>
            <a:off x="6125706" y="1328777"/>
            <a:ext cx="2003155" cy="1159927"/>
          </a:xfrm>
          <a:prstGeom prst="rect">
            <a:avLst/>
          </a:prstGeom>
        </p:spPr>
      </p:pic>
      <p:pic>
        <p:nvPicPr>
          <p:cNvPr id="5" name="Picture 4" descr="A container ship in the water&#10;&#10;Description automatically generated">
            <a:extLst>
              <a:ext uri="{FF2B5EF4-FFF2-40B4-BE49-F238E27FC236}">
                <a16:creationId xmlns:a16="http://schemas.microsoft.com/office/drawing/2014/main" id="{CE5C5AFC-78BF-97A9-C0B7-8EB497C81A3F}"/>
              </a:ext>
            </a:extLst>
          </p:cNvPr>
          <p:cNvPicPr>
            <a:picLocks noChangeAspect="1"/>
          </p:cNvPicPr>
          <p:nvPr/>
        </p:nvPicPr>
        <p:blipFill>
          <a:blip r:embed="rId6"/>
          <a:stretch>
            <a:fillRect/>
          </a:stretch>
        </p:blipFill>
        <p:spPr>
          <a:xfrm>
            <a:off x="6125706" y="2844245"/>
            <a:ext cx="2003155" cy="1316366"/>
          </a:xfrm>
          <a:prstGeom prst="rect">
            <a:avLst/>
          </a:prstGeom>
        </p:spPr>
      </p:pic>
      <p:pic>
        <p:nvPicPr>
          <p:cNvPr id="7" name="Picture 6" descr="A jet flying in the sky&#10;&#10;Description automatically generated">
            <a:extLst>
              <a:ext uri="{FF2B5EF4-FFF2-40B4-BE49-F238E27FC236}">
                <a16:creationId xmlns:a16="http://schemas.microsoft.com/office/drawing/2014/main" id="{8C954C17-A3F7-2B34-90F6-5D7C299A29DE}"/>
              </a:ext>
            </a:extLst>
          </p:cNvPr>
          <p:cNvPicPr>
            <a:picLocks noChangeAspect="1"/>
          </p:cNvPicPr>
          <p:nvPr/>
        </p:nvPicPr>
        <p:blipFill>
          <a:blip r:embed="rId7"/>
          <a:stretch>
            <a:fillRect/>
          </a:stretch>
        </p:blipFill>
        <p:spPr>
          <a:xfrm>
            <a:off x="3483714" y="2787003"/>
            <a:ext cx="2118454" cy="1430851"/>
          </a:xfrm>
          <a:prstGeom prst="rect">
            <a:avLst/>
          </a:prstGeom>
        </p:spPr>
      </p:pic>
      <p:pic>
        <p:nvPicPr>
          <p:cNvPr id="9" name="Picture 8" descr="A metal tower with antennas&#10;&#10;Description automatically generated">
            <a:extLst>
              <a:ext uri="{FF2B5EF4-FFF2-40B4-BE49-F238E27FC236}">
                <a16:creationId xmlns:a16="http://schemas.microsoft.com/office/drawing/2014/main" id="{2FB3D798-6930-E3E0-8A0E-4625AAA0C961}"/>
              </a:ext>
            </a:extLst>
          </p:cNvPr>
          <p:cNvPicPr>
            <a:picLocks noChangeAspect="1"/>
          </p:cNvPicPr>
          <p:nvPr/>
        </p:nvPicPr>
        <p:blipFill>
          <a:blip r:embed="rId8"/>
          <a:stretch>
            <a:fillRect/>
          </a:stretch>
        </p:blipFill>
        <p:spPr>
          <a:xfrm>
            <a:off x="3483714" y="1238672"/>
            <a:ext cx="2118454" cy="1340138"/>
          </a:xfrm>
          <a:prstGeom prst="rect">
            <a:avLst/>
          </a:prstGeom>
        </p:spPr>
      </p:pic>
    </p:spTree>
    <p:extLst>
      <p:ext uri="{BB962C8B-B14F-4D97-AF65-F5344CB8AC3E}">
        <p14:creationId xmlns:p14="http://schemas.microsoft.com/office/powerpoint/2010/main" val="3617305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2"/>
          <p:cNvSpPr txBox="1"/>
          <p:nvPr/>
        </p:nvSpPr>
        <p:spPr>
          <a:xfrm>
            <a:off x="365400" y="215295"/>
            <a:ext cx="3162804"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sng" dirty="0">
                <a:solidFill>
                  <a:srgbClr val="441D60"/>
                </a:solidFill>
                <a:latin typeface="Montserrat SemiBold"/>
                <a:ea typeface="Montserrat SemiBold"/>
                <a:cs typeface="Montserrat SemiBold"/>
                <a:sym typeface="Montserrat SemiBold"/>
              </a:rPr>
              <a:t>SAFE (CONTROLLED?) NEW HABITAT</a:t>
            </a:r>
            <a:endParaRPr lang="en-US" sz="1800" u="sng" dirty="0">
              <a:solidFill>
                <a:srgbClr val="441D60"/>
              </a:solidFill>
              <a:latin typeface="Montserrat SemiBold"/>
              <a:ea typeface="Montserrat SemiBold"/>
              <a:cs typeface="Montserrat SemiBold"/>
              <a:sym typeface="Montserrat SemiBold"/>
            </a:endParaRPr>
          </a:p>
        </p:txBody>
      </p:sp>
      <p:pic>
        <p:nvPicPr>
          <p:cNvPr id="3" name="Picture 2">
            <a:extLst>
              <a:ext uri="{FF2B5EF4-FFF2-40B4-BE49-F238E27FC236}">
                <a16:creationId xmlns:a16="http://schemas.microsoft.com/office/drawing/2014/main" id="{8E55C1A7-D4B6-3CF3-B3C2-3681086A7CF8}"/>
              </a:ext>
            </a:extLst>
          </p:cNvPr>
          <p:cNvPicPr>
            <a:picLocks noChangeAspect="1"/>
          </p:cNvPicPr>
          <p:nvPr/>
        </p:nvPicPr>
        <p:blipFill>
          <a:blip r:embed="rId3"/>
          <a:stretch>
            <a:fillRect/>
          </a:stretch>
        </p:blipFill>
        <p:spPr>
          <a:xfrm>
            <a:off x="0" y="1475269"/>
            <a:ext cx="3725256" cy="2898388"/>
          </a:xfrm>
          <a:prstGeom prst="rect">
            <a:avLst/>
          </a:prstGeom>
        </p:spPr>
      </p:pic>
      <p:pic>
        <p:nvPicPr>
          <p:cNvPr id="7" name="Picture 6">
            <a:extLst>
              <a:ext uri="{FF2B5EF4-FFF2-40B4-BE49-F238E27FC236}">
                <a16:creationId xmlns:a16="http://schemas.microsoft.com/office/drawing/2014/main" id="{051DCE12-4E91-28DF-5626-00BE58F1F25B}"/>
              </a:ext>
            </a:extLst>
          </p:cNvPr>
          <p:cNvPicPr>
            <a:picLocks noChangeAspect="1"/>
          </p:cNvPicPr>
          <p:nvPr/>
        </p:nvPicPr>
        <p:blipFill>
          <a:blip r:embed="rId4"/>
          <a:stretch>
            <a:fillRect/>
          </a:stretch>
        </p:blipFill>
        <p:spPr>
          <a:xfrm>
            <a:off x="3689208" y="0"/>
            <a:ext cx="3427110" cy="2778738"/>
          </a:xfrm>
          <a:prstGeom prst="rect">
            <a:avLst/>
          </a:prstGeom>
        </p:spPr>
      </p:pic>
      <p:pic>
        <p:nvPicPr>
          <p:cNvPr id="6" name="Picture 5">
            <a:extLst>
              <a:ext uri="{FF2B5EF4-FFF2-40B4-BE49-F238E27FC236}">
                <a16:creationId xmlns:a16="http://schemas.microsoft.com/office/drawing/2014/main" id="{AF40F10B-4272-D5DC-66CD-C44BB5E263B8}"/>
              </a:ext>
            </a:extLst>
          </p:cNvPr>
          <p:cNvPicPr>
            <a:picLocks noChangeAspect="1"/>
          </p:cNvPicPr>
          <p:nvPr/>
        </p:nvPicPr>
        <p:blipFill>
          <a:blip r:embed="rId5"/>
          <a:stretch>
            <a:fillRect/>
          </a:stretch>
        </p:blipFill>
        <p:spPr>
          <a:xfrm>
            <a:off x="5831457" y="2018167"/>
            <a:ext cx="3312543" cy="2709856"/>
          </a:xfrm>
          <a:prstGeom prst="rect">
            <a:avLst/>
          </a:prstGeom>
        </p:spPr>
      </p:pic>
    </p:spTree>
    <p:extLst>
      <p:ext uri="{BB962C8B-B14F-4D97-AF65-F5344CB8AC3E}">
        <p14:creationId xmlns:p14="http://schemas.microsoft.com/office/powerpoint/2010/main" val="86284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8" name="Picture 10" descr="man works in datacenter HD 8K wallpaper Stock Photographic Image">
            <a:extLst>
              <a:ext uri="{FF2B5EF4-FFF2-40B4-BE49-F238E27FC236}">
                <a16:creationId xmlns:a16="http://schemas.microsoft.com/office/drawing/2014/main" id="{B9A21C87-65F9-0DBB-6286-E05A373108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6" r="1" b="1"/>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99;p2">
            <a:extLst>
              <a:ext uri="{FF2B5EF4-FFF2-40B4-BE49-F238E27FC236}">
                <a16:creationId xmlns:a16="http://schemas.microsoft.com/office/drawing/2014/main" id="{34AC4C4A-FD4D-BB66-AAB9-DACBFB4D01CF}"/>
              </a:ext>
            </a:extLst>
          </p:cNvPr>
          <p:cNvSpPr txBox="1"/>
          <p:nvPr/>
        </p:nvSpPr>
        <p:spPr>
          <a:xfrm>
            <a:off x="0" y="2676293"/>
            <a:ext cx="3874712" cy="1851101"/>
          </a:xfrm>
          <a:prstGeom prst="rect">
            <a:avLst/>
          </a:prstGeom>
        </p:spPr>
        <p:txBody>
          <a:bodyPr spcFirstLastPara="1" vert="horz" lIns="91440" tIns="45720" rIns="91440" bIns="45720" rtlCol="0" anchor="b" anchorCtr="0">
            <a:normAutofit lnSpcReduction="10000"/>
          </a:bodyPr>
          <a:lstStyle/>
          <a:p>
            <a:pPr marL="0" marR="0" lvl="0" indent="0" algn="ctr">
              <a:lnSpc>
                <a:spcPct val="90000"/>
              </a:lnSpc>
              <a:spcBef>
                <a:spcPct val="0"/>
              </a:spcBef>
              <a:spcAft>
                <a:spcPts val="600"/>
              </a:spcAft>
            </a:pPr>
            <a:r>
              <a:rPr lang="en-US" sz="6000" i="0" u="sng" kern="1200" dirty="0">
                <a:solidFill>
                  <a:schemeClr val="bg1"/>
                </a:solidFill>
                <a:latin typeface="+mj-lt"/>
                <a:ea typeface="+mj-ea"/>
                <a:cs typeface="+mj-cs"/>
                <a:sym typeface="Montserrat SemiBold"/>
              </a:rPr>
              <a:t>THE </a:t>
            </a:r>
          </a:p>
          <a:p>
            <a:pPr marL="0" marR="0" lvl="0" indent="0" algn="ctr">
              <a:lnSpc>
                <a:spcPct val="90000"/>
              </a:lnSpc>
              <a:spcBef>
                <a:spcPct val="0"/>
              </a:spcBef>
              <a:spcAft>
                <a:spcPts val="600"/>
              </a:spcAft>
            </a:pPr>
            <a:r>
              <a:rPr lang="en-US" sz="6000" i="0" u="sng" kern="1200" dirty="0">
                <a:solidFill>
                  <a:schemeClr val="bg1"/>
                </a:solidFill>
                <a:latin typeface="+mj-lt"/>
                <a:ea typeface="+mj-ea"/>
                <a:cs typeface="+mj-cs"/>
                <a:sym typeface="Montserrat SemiBold"/>
              </a:rPr>
              <a:t>PRESENT</a:t>
            </a:r>
            <a:endParaRPr lang="en-US" sz="6000" u="sng" kern="1200" dirty="0">
              <a:solidFill>
                <a:schemeClr val="bg1"/>
              </a:solidFill>
              <a:latin typeface="+mj-lt"/>
              <a:ea typeface="+mj-ea"/>
              <a:cs typeface="+mj-cs"/>
              <a:sym typeface="Montserrat SemiBold"/>
            </a:endParaRPr>
          </a:p>
        </p:txBody>
      </p:sp>
    </p:spTree>
    <p:extLst>
      <p:ext uri="{BB962C8B-B14F-4D97-AF65-F5344CB8AC3E}">
        <p14:creationId xmlns:p14="http://schemas.microsoft.com/office/powerpoint/2010/main" val="2637486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32776" name="Picture 8" descr="Vector abstract background malware ransomware virus">
            <a:extLst>
              <a:ext uri="{FF2B5EF4-FFF2-40B4-BE49-F238E27FC236}">
                <a16:creationId xmlns:a16="http://schemas.microsoft.com/office/drawing/2014/main" id="{0307C193-FF21-E140-5098-8264A3D3C5E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47682" y="3087584"/>
            <a:ext cx="2392520" cy="1686727"/>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ESA - Solar Orbiter overview">
            <a:extLst>
              <a:ext uri="{FF2B5EF4-FFF2-40B4-BE49-F238E27FC236}">
                <a16:creationId xmlns:a16="http://schemas.microsoft.com/office/drawing/2014/main" id="{33612252-3180-E96C-4FF0-6A145B3E958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31666" y="624106"/>
            <a:ext cx="2397556" cy="1697147"/>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nasa">
            <a:extLst>
              <a:ext uri="{FF2B5EF4-FFF2-40B4-BE49-F238E27FC236}">
                <a16:creationId xmlns:a16="http://schemas.microsoft.com/office/drawing/2014/main" id="{6416154D-B5E4-EEA4-C035-E855A3E9EC0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48910" y="3236899"/>
            <a:ext cx="1843035" cy="146060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uncaptioned">
            <a:extLst>
              <a:ext uri="{FF2B5EF4-FFF2-40B4-BE49-F238E27FC236}">
                <a16:creationId xmlns:a16="http://schemas.microsoft.com/office/drawing/2014/main" id="{3C68698F-65B7-08B8-E957-B96CC7B1122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170549" y="2628106"/>
            <a:ext cx="2759198" cy="2069399"/>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Captain Midnight broadcast signal intrusion - Wikipedia">
            <a:extLst>
              <a:ext uri="{FF2B5EF4-FFF2-40B4-BE49-F238E27FC236}">
                <a16:creationId xmlns:a16="http://schemas.microsoft.com/office/drawing/2014/main" id="{6DE60EE8-13F6-2432-21F6-58D9A571A709}"/>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526953" y="662000"/>
            <a:ext cx="2223991" cy="1667994"/>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99;p2">
            <a:extLst>
              <a:ext uri="{FF2B5EF4-FFF2-40B4-BE49-F238E27FC236}">
                <a16:creationId xmlns:a16="http://schemas.microsoft.com/office/drawing/2014/main" id="{54A05339-2197-25A7-7944-D1AD8AC7EDAE}"/>
              </a:ext>
            </a:extLst>
          </p:cNvPr>
          <p:cNvSpPr txBox="1"/>
          <p:nvPr/>
        </p:nvSpPr>
        <p:spPr>
          <a:xfrm>
            <a:off x="60699" y="1045306"/>
            <a:ext cx="130557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sng" dirty="0">
                <a:solidFill>
                  <a:srgbClr val="441D60"/>
                </a:solidFill>
                <a:latin typeface="Montserrat SemiBold"/>
                <a:ea typeface="Montserrat SemiBold"/>
                <a:cs typeface="Montserrat SemiBold"/>
                <a:sym typeface="Montserrat SemiBold"/>
              </a:rPr>
              <a:t>NOT </a:t>
            </a:r>
          </a:p>
          <a:p>
            <a:pPr marL="0" marR="0" lvl="0" indent="0" algn="ctr" rtl="0">
              <a:spcBef>
                <a:spcPts val="0"/>
              </a:spcBef>
              <a:spcAft>
                <a:spcPts val="0"/>
              </a:spcAft>
              <a:buNone/>
            </a:pPr>
            <a:r>
              <a:rPr lang="en-US" sz="1800" i="0" u="sng" dirty="0">
                <a:solidFill>
                  <a:srgbClr val="441D60"/>
                </a:solidFill>
                <a:latin typeface="Montserrat SemiBold"/>
                <a:ea typeface="Montserrat SemiBold"/>
                <a:cs typeface="Montserrat SemiBold"/>
                <a:sym typeface="Montserrat SemiBold"/>
              </a:rPr>
              <a:t>NOVEL</a:t>
            </a:r>
            <a:endParaRPr lang="en-US" sz="1800" u="sng" dirty="0">
              <a:solidFill>
                <a:srgbClr val="441D60"/>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2226055774"/>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6789</TotalTime>
  <Words>4983</Words>
  <Application>Microsoft Macintosh PowerPoint</Application>
  <PresentationFormat>On-screen Show (16:9)</PresentationFormat>
  <Paragraphs>398</Paragraphs>
  <Slides>42</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Montserrat SemiBold</vt:lpstr>
      <vt:lpstr>Montserrat</vt:lpstr>
      <vt:lpstr>Open Sans</vt:lpstr>
      <vt:lpstr>Montserrat Medium</vt:lpstr>
      <vt:lpstr>Arial</vt:lpstr>
      <vt:lpstr>Source Serif Pro</vt:lpstr>
      <vt:lpstr>Calibri</vt:lpstr>
      <vt:lpstr>Oxygen</vt:lpstr>
      <vt:lpstr>Office Theme</vt:lpstr>
      <vt:lpstr>Cyber Security in Space   Securing the Stars and Our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Frameworks: Identify and Implement  The Perfect Fit </dc:title>
  <dc:creator>Chris Brouwer</dc:creator>
  <cp:lastModifiedBy>Gaurav Vikash</cp:lastModifiedBy>
  <cp:revision>3</cp:revision>
  <cp:lastPrinted>2024-03-25T06:20:08Z</cp:lastPrinted>
  <dcterms:created xsi:type="dcterms:W3CDTF">2022-11-30T23:22:15Z</dcterms:created>
  <dcterms:modified xsi:type="dcterms:W3CDTF">2024-03-27T03:47:27Z</dcterms:modified>
</cp:coreProperties>
</file>